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62" r:id="rId3"/>
    <p:sldId id="258" r:id="rId4"/>
    <p:sldId id="259" r:id="rId5"/>
    <p:sldId id="261" r:id="rId6"/>
    <p:sldId id="260" r:id="rId7"/>
    <p:sldId id="263" r:id="rId8"/>
    <p:sldId id="264" r:id="rId9"/>
    <p:sldId id="265" r:id="rId10"/>
    <p:sldId id="266" r:id="rId11"/>
    <p:sldId id="267" r:id="rId12"/>
    <p:sldId id="268" r:id="rId13"/>
    <p:sldId id="269" r:id="rId14"/>
    <p:sldId id="270" r:id="rId15"/>
    <p:sldId id="271" r:id="rId16"/>
    <p:sldId id="273" r:id="rId17"/>
    <p:sldId id="274" r:id="rId18"/>
    <p:sldId id="276" r:id="rId19"/>
    <p:sldId id="272" r:id="rId20"/>
    <p:sldId id="275"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6CB71A45-0247-4FB0-819C-E9637B32CFEB}">
          <p14:sldIdLst>
            <p14:sldId id="279"/>
            <p14:sldId id="262"/>
            <p14:sldId id="258"/>
            <p14:sldId id="259"/>
            <p14:sldId id="261"/>
            <p14:sldId id="260"/>
            <p14:sldId id="263"/>
            <p14:sldId id="264"/>
            <p14:sldId id="265"/>
            <p14:sldId id="266"/>
            <p14:sldId id="267"/>
            <p14:sldId id="268"/>
            <p14:sldId id="269"/>
            <p14:sldId id="270"/>
            <p14:sldId id="271"/>
            <p14:sldId id="273"/>
            <p14:sldId id="274"/>
            <p14:sldId id="276"/>
            <p14:sldId id="272"/>
            <p14:sldId id="275"/>
            <p14:sldId id="27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DB497A-05D0-48B7-821C-7E22C6377D0C}" v="178" dt="2023-08-28T19:05:01.2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54" autoAdjust="0"/>
    <p:restoredTop sz="94660"/>
  </p:normalViewPr>
  <p:slideViewPr>
    <p:cSldViewPr snapToGrid="0">
      <p:cViewPr varScale="1">
        <p:scale>
          <a:sx n="82" d="100"/>
          <a:sy n="82" d="100"/>
        </p:scale>
        <p:origin x="22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image" Target="../media/image4.jpg"/><Relationship Id="rId4" Type="http://schemas.openxmlformats.org/officeDocument/2006/relationships/image" Target="../media/image2.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4"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image" Target="../media/image4.jpg"/><Relationship Id="rId4" Type="http://schemas.openxmlformats.org/officeDocument/2006/relationships/image" Target="../media/image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4"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AAC263CB-8256-4B03-92FE-1622698FB3E9}">
      <dgm:prSet/>
      <dgm:spPr/>
      <dgm:t>
        <a:bodyPr anchor="ctr"/>
        <a:lstStyle/>
        <a:p>
          <a:pPr>
            <a:lnSpc>
              <a:spcPct val="100000"/>
            </a:lnSpc>
          </a:pPr>
          <a:r>
            <a:rPr lang="en-US" dirty="0"/>
            <a:t> </a:t>
          </a:r>
        </a:p>
      </dgm:t>
    </dgm:pt>
    <dgm:pt modelId="{0BEED663-FC38-4EAD-940F-4C475D2C87DB}" type="parTrans" cxnId="{C5E94186-9CB6-4C42-92B3-C546CC53A7B9}">
      <dgm:prSet/>
      <dgm:spPr/>
      <dgm:t>
        <a:bodyPr/>
        <a:lstStyle/>
        <a:p>
          <a:endParaRPr lang="en-US" sz="4000"/>
        </a:p>
      </dgm:t>
    </dgm:pt>
    <dgm:pt modelId="{808B76D0-8EC7-469A-93AC-7A6017188A9D}" type="sibTrans" cxnId="{C5E94186-9CB6-4C42-92B3-C546CC53A7B9}">
      <dgm:prSet phldrT="1" phldr="0"/>
      <dgm:spPr/>
      <dgm:t>
        <a:bodyPr/>
        <a:lstStyle/>
        <a:p>
          <a:endParaRPr lang="en-US"/>
        </a:p>
      </dgm:t>
    </dgm:pt>
    <dgm:pt modelId="{4E8D2E69-0173-4BD3-B96A-7A9C5DD12B47}">
      <dgm:prSet/>
      <dgm:spPr/>
      <dgm:t>
        <a:bodyPr anchor="ctr"/>
        <a:lstStyle/>
        <a:p>
          <a:pPr>
            <a:lnSpc>
              <a:spcPct val="100000"/>
            </a:lnSpc>
          </a:pPr>
          <a:endParaRPr lang="en-US" dirty="0"/>
        </a:p>
      </dgm:t>
    </dgm:pt>
    <dgm:pt modelId="{B954BF22-E3B3-4A1C-802E-590228BE2D9C}" type="parTrans" cxnId="{0F866C41-EB5F-47BD-A2CD-A58671F15B67}">
      <dgm:prSet/>
      <dgm:spPr/>
      <dgm:t>
        <a:bodyPr/>
        <a:lstStyle/>
        <a:p>
          <a:endParaRPr lang="en-US" sz="4000"/>
        </a:p>
      </dgm:t>
    </dgm:pt>
    <dgm:pt modelId="{FEF1E80E-8A9E-4B0A-817C-2A4CFDCF3FB2}" type="sibTrans" cxnId="{0F866C41-EB5F-47BD-A2CD-A58671F15B67}">
      <dgm:prSet phldrT="2" phldr="0"/>
      <dgm:spPr/>
      <dgm:t>
        <a:bodyPr/>
        <a:lstStyle/>
        <a:p>
          <a:endParaRPr lang="en-US"/>
        </a:p>
      </dgm:t>
    </dgm:pt>
    <dgm:pt modelId="{93A6A030-ABAB-4EFA-B539-0FDB3E07C1EF}">
      <dgm:prSet custT="1"/>
      <dgm:spPr/>
      <dgm:t>
        <a:bodyPr/>
        <a:lstStyle/>
        <a:p>
          <a:pPr>
            <a:lnSpc>
              <a:spcPct val="100000"/>
            </a:lnSpc>
          </a:pPr>
          <a:r>
            <a:rPr lang="en-US" sz="1800" kern="1200" dirty="0">
              <a:solidFill>
                <a:schemeClr val="tx1"/>
              </a:solidFill>
              <a:latin typeface="+mn-lt"/>
              <a:ea typeface="+mn-ea"/>
              <a:cs typeface="+mn-cs"/>
            </a:rPr>
            <a:t>	</a:t>
          </a:r>
        </a:p>
      </dgm:t>
    </dgm:pt>
    <dgm:pt modelId="{3D674B97-6DC6-4A12-85BA-0976D3064237}" type="parTrans" cxnId="{4B40C8DC-6B57-4F5B-8440-7241C649700B}">
      <dgm:prSet/>
      <dgm:spPr/>
      <dgm:t>
        <a:bodyPr/>
        <a:lstStyle/>
        <a:p>
          <a:endParaRPr lang="en-US" sz="4000"/>
        </a:p>
      </dgm:t>
    </dgm:pt>
    <dgm:pt modelId="{BFE0749E-E343-4A6F-BD09-2810EE6B4BD7}" type="sibTrans" cxnId="{4B40C8DC-6B57-4F5B-8440-7241C649700B}">
      <dgm:prSet phldrT="3" phldr="0"/>
      <dgm:spPr/>
      <dgm:t>
        <a:bodyPr/>
        <a:lstStyle/>
        <a:p>
          <a:endParaRPr lang="en-US"/>
        </a:p>
      </dgm:t>
    </dgm:pt>
    <dgm:pt modelId="{5C75D25B-729C-4880-9D2E-0125BC8E10B6}" type="pres">
      <dgm:prSet presAssocID="{D4503D04-C97E-4622-AE07-D0307CB3B4CA}" presName="root" presStyleCnt="0">
        <dgm:presLayoutVars>
          <dgm:dir/>
          <dgm:resizeHandles val="exact"/>
        </dgm:presLayoutVars>
      </dgm:prSet>
      <dgm:spPr/>
    </dgm:pt>
    <dgm:pt modelId="{D306BA23-CBDB-4B76-9A00-F1BD2D0E3AB6}" type="pres">
      <dgm:prSet presAssocID="{AAC263CB-8256-4B03-92FE-1622698FB3E9}" presName="compNode" presStyleCnt="0"/>
      <dgm:spPr/>
    </dgm:pt>
    <dgm:pt modelId="{7BE66FA6-753F-4634-847C-3776E08D4B7E}" type="pres">
      <dgm:prSet presAssocID="{AAC263CB-8256-4B03-92FE-1622698FB3E9}" presName="bgRect" presStyleLbl="bgShp" presStyleIdx="0" presStyleCnt="3" custScaleX="100000" custLinFactNeighborX="4443" custLinFactNeighborY="-677"/>
      <dgm:spPr/>
    </dgm:pt>
    <dgm:pt modelId="{D5B4F75B-F23E-458D-8503-2D17FB11A702}" type="pres">
      <dgm:prSet presAssocID="{AAC263CB-8256-4B03-92FE-1622698FB3E9}" presName="iconRect" presStyleLbl="node1" presStyleIdx="0" presStyleCnt="3" custScaleX="151944" custScaleY="118978" custLinFactX="8819" custLinFactNeighborX="100000" custLinFactNeighborY="450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3606B416-D160-4DEA-B617-D22C0FB8F203}" type="pres">
      <dgm:prSet presAssocID="{AAC263CB-8256-4B03-92FE-1622698FB3E9}" presName="spaceRect" presStyleCnt="0"/>
      <dgm:spPr/>
    </dgm:pt>
    <dgm:pt modelId="{8B3907AB-9FCD-4D59-B68F-4F73F035FE52}" type="pres">
      <dgm:prSet presAssocID="{AAC263CB-8256-4B03-92FE-1622698FB3E9}" presName="parTx" presStyleLbl="revTx" presStyleIdx="0" presStyleCnt="3">
        <dgm:presLayoutVars>
          <dgm:chMax val="0"/>
          <dgm:chPref val="0"/>
        </dgm:presLayoutVars>
      </dgm:prSet>
      <dgm:spPr/>
    </dgm:pt>
    <dgm:pt modelId="{7E777C8E-F91A-4641-B0A0-AB8F8C847C69}" type="pres">
      <dgm:prSet presAssocID="{808B76D0-8EC7-469A-93AC-7A6017188A9D}" presName="sibTrans" presStyleCnt="0"/>
      <dgm:spPr/>
    </dgm:pt>
    <dgm:pt modelId="{C97003FF-391E-467A-A738-C6497D580523}" type="pres">
      <dgm:prSet presAssocID="{4E8D2E69-0173-4BD3-B96A-7A9C5DD12B47}" presName="compNode" presStyleCnt="0"/>
      <dgm:spPr/>
    </dgm:pt>
    <dgm:pt modelId="{0F6BAAF8-CB60-4B3A-8B7F-F036077073E4}" type="pres">
      <dgm:prSet presAssocID="{4E8D2E69-0173-4BD3-B96A-7A9C5DD12B47}" presName="bgRect" presStyleLbl="bgShp" presStyleIdx="1" presStyleCnt="3" custLinFactNeighborX="-9070" custLinFactNeighborY="-4236"/>
      <dgm:spPr/>
    </dgm:pt>
    <dgm:pt modelId="{BF46F64E-08D3-4401-971A-A37980929B2F}" type="pres">
      <dgm:prSet presAssocID="{4E8D2E69-0173-4BD3-B96A-7A9C5DD12B47}" presName="iconRect" presStyleLbl="node1" presStyleIdx="1" presStyleCnt="3" custScaleX="151944" custScaleY="115680" custLinFactNeighborX="86968" custLinFactNeighborY="3191"/>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Plant"/>
        </a:ext>
      </dgm:extLst>
    </dgm:pt>
    <dgm:pt modelId="{389F81C1-C561-4A25-83FE-46BB28BC5B3A}" type="pres">
      <dgm:prSet presAssocID="{4E8D2E69-0173-4BD3-B96A-7A9C5DD12B47}" presName="spaceRect" presStyleCnt="0"/>
      <dgm:spPr/>
    </dgm:pt>
    <dgm:pt modelId="{733FAF41-DF03-485F-8F06-C142970A5497}" type="pres">
      <dgm:prSet presAssocID="{4E8D2E69-0173-4BD3-B96A-7A9C5DD12B47}" presName="parTx" presStyleLbl="revTx" presStyleIdx="1" presStyleCnt="3">
        <dgm:presLayoutVars>
          <dgm:chMax val="0"/>
          <dgm:chPref val="0"/>
        </dgm:presLayoutVars>
      </dgm:prSet>
      <dgm:spPr/>
    </dgm:pt>
    <dgm:pt modelId="{D9C062C7-DE09-4BE5-9372-87D3C2DBB0FF}" type="pres">
      <dgm:prSet presAssocID="{FEF1E80E-8A9E-4B0A-817C-2A4CFDCF3FB2}" presName="sibTrans" presStyleCnt="0"/>
      <dgm:spPr/>
    </dgm:pt>
    <dgm:pt modelId="{2D358619-623B-4E64-8786-ED7DAFC11DC5}" type="pres">
      <dgm:prSet presAssocID="{93A6A030-ABAB-4EFA-B539-0FDB3E07C1EF}" presName="compNode" presStyleCnt="0"/>
      <dgm:spPr/>
    </dgm:pt>
    <dgm:pt modelId="{AFB2F689-BE38-4D4D-BBC2-8CA8AEAAD3B8}" type="pres">
      <dgm:prSet presAssocID="{93A6A030-ABAB-4EFA-B539-0FDB3E07C1EF}" presName="bgRect" presStyleLbl="bgShp" presStyleIdx="2" presStyleCnt="3" custLinFactNeighborX="528" custLinFactNeighborY="7024"/>
      <dgm:spPr/>
    </dgm:pt>
    <dgm:pt modelId="{37FC968D-54D8-4E5B-AA68-7BB356A0611B}" type="pres">
      <dgm:prSet presAssocID="{93A6A030-ABAB-4EFA-B539-0FDB3E07C1EF}" presName="iconRect" presStyleLbl="node1" presStyleIdx="2" presStyleCnt="3" custScaleX="151962" custScaleY="152392" custLinFactNeighborX="86968" custLinFactNeighborY="37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uck"/>
        </a:ext>
      </dgm:extLst>
    </dgm:pt>
    <dgm:pt modelId="{F02DB9CD-1B62-4E12-BB7D-3B0DBA05F346}" type="pres">
      <dgm:prSet presAssocID="{93A6A030-ABAB-4EFA-B539-0FDB3E07C1EF}" presName="spaceRect" presStyleCnt="0"/>
      <dgm:spPr/>
    </dgm:pt>
    <dgm:pt modelId="{73BA3BD0-B804-40ED-B730-B739330E1722}" type="pres">
      <dgm:prSet presAssocID="{93A6A030-ABAB-4EFA-B539-0FDB3E07C1EF}" presName="parTx" presStyleLbl="revTx" presStyleIdx="2" presStyleCnt="3" custScaleX="106582" custScaleY="94290" custLinFactNeighborX="-5497" custLinFactNeighborY="15438">
        <dgm:presLayoutVars>
          <dgm:chMax val="0"/>
          <dgm:chPref val="0"/>
        </dgm:presLayoutVars>
      </dgm:prSet>
      <dgm:spPr/>
    </dgm:pt>
  </dgm:ptLst>
  <dgm:cxnLst>
    <dgm:cxn modelId="{7540662E-D116-4373-8557-BE60021FE4EE}" type="presOf" srcId="{AAC263CB-8256-4B03-92FE-1622698FB3E9}" destId="{8B3907AB-9FCD-4D59-B68F-4F73F035FE52}" srcOrd="0" destOrd="0" presId="urn:microsoft.com/office/officeart/2018/2/layout/IconVerticalSolidList"/>
    <dgm:cxn modelId="{0F866C41-EB5F-47BD-A2CD-A58671F15B67}" srcId="{D4503D04-C97E-4622-AE07-D0307CB3B4CA}" destId="{4E8D2E69-0173-4BD3-B96A-7A9C5DD12B47}" srcOrd="1" destOrd="0" parTransId="{B954BF22-E3B3-4A1C-802E-590228BE2D9C}" sibTransId="{FEF1E80E-8A9E-4B0A-817C-2A4CFDCF3FB2}"/>
    <dgm:cxn modelId="{80609053-FDEF-4334-8FBE-B3BA38CB8912}" type="presOf" srcId="{D4503D04-C97E-4622-AE07-D0307CB3B4CA}" destId="{5C75D25B-729C-4880-9D2E-0125BC8E10B6}"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F3F2D191-B5EC-40C1-AE92-55705BD911BA}" type="presOf" srcId="{4E8D2E69-0173-4BD3-B96A-7A9C5DD12B47}" destId="{733FAF41-DF03-485F-8F06-C142970A5497}" srcOrd="0" destOrd="0" presId="urn:microsoft.com/office/officeart/2018/2/layout/IconVerticalSolidList"/>
    <dgm:cxn modelId="{8D594CBB-8E88-448B-B883-09FA83506CBA}" type="presOf" srcId="{93A6A030-ABAB-4EFA-B539-0FDB3E07C1EF}" destId="{73BA3BD0-B804-40ED-B730-B739330E1722}" srcOrd="0" destOrd="0" presId="urn:microsoft.com/office/officeart/2018/2/layout/IconVerticalSolidList"/>
    <dgm:cxn modelId="{4B40C8DC-6B57-4F5B-8440-7241C649700B}" srcId="{D4503D04-C97E-4622-AE07-D0307CB3B4CA}" destId="{93A6A030-ABAB-4EFA-B539-0FDB3E07C1EF}" srcOrd="2" destOrd="0" parTransId="{3D674B97-6DC6-4A12-85BA-0976D3064237}" sibTransId="{BFE0749E-E343-4A6F-BD09-2810EE6B4BD7}"/>
    <dgm:cxn modelId="{77174FFC-565E-4D2C-89FD-2AED42E179E6}" type="presParOf" srcId="{5C75D25B-729C-4880-9D2E-0125BC8E10B6}" destId="{D306BA23-CBDB-4B76-9A00-F1BD2D0E3AB6}" srcOrd="0" destOrd="0" presId="urn:microsoft.com/office/officeart/2018/2/layout/IconVerticalSolidList"/>
    <dgm:cxn modelId="{7549D3C1-C75B-4C36-B29F-1E0F23029184}" type="presParOf" srcId="{D306BA23-CBDB-4B76-9A00-F1BD2D0E3AB6}" destId="{7BE66FA6-753F-4634-847C-3776E08D4B7E}" srcOrd="0" destOrd="0" presId="urn:microsoft.com/office/officeart/2018/2/layout/IconVerticalSolidList"/>
    <dgm:cxn modelId="{5018B3FB-29D0-4E87-9EFB-0C0C0CAD84D9}" type="presParOf" srcId="{D306BA23-CBDB-4B76-9A00-F1BD2D0E3AB6}" destId="{D5B4F75B-F23E-458D-8503-2D17FB11A702}" srcOrd="1" destOrd="0" presId="urn:microsoft.com/office/officeart/2018/2/layout/IconVerticalSolidList"/>
    <dgm:cxn modelId="{DDFB7701-C74E-4A52-9B0B-7DC1D3C3577E}" type="presParOf" srcId="{D306BA23-CBDB-4B76-9A00-F1BD2D0E3AB6}" destId="{3606B416-D160-4DEA-B617-D22C0FB8F203}" srcOrd="2" destOrd="0" presId="urn:microsoft.com/office/officeart/2018/2/layout/IconVerticalSolidList"/>
    <dgm:cxn modelId="{687D608F-CAED-4075-A830-F635581B3BD6}" type="presParOf" srcId="{D306BA23-CBDB-4B76-9A00-F1BD2D0E3AB6}" destId="{8B3907AB-9FCD-4D59-B68F-4F73F035FE52}" srcOrd="3" destOrd="0" presId="urn:microsoft.com/office/officeart/2018/2/layout/IconVerticalSolidList"/>
    <dgm:cxn modelId="{6DED0859-FC05-4545-B578-0DF329D20AA1}" type="presParOf" srcId="{5C75D25B-729C-4880-9D2E-0125BC8E10B6}" destId="{7E777C8E-F91A-4641-B0A0-AB8F8C847C69}" srcOrd="1" destOrd="0" presId="urn:microsoft.com/office/officeart/2018/2/layout/IconVerticalSolidList"/>
    <dgm:cxn modelId="{F20F05DC-273B-43D2-9D74-673E7EDDC510}" type="presParOf" srcId="{5C75D25B-729C-4880-9D2E-0125BC8E10B6}" destId="{C97003FF-391E-467A-A738-C6497D580523}" srcOrd="2" destOrd="0" presId="urn:microsoft.com/office/officeart/2018/2/layout/IconVerticalSolidList"/>
    <dgm:cxn modelId="{7704DEC1-3D06-49F9-BB69-558AE8E6127F}" type="presParOf" srcId="{C97003FF-391E-467A-A738-C6497D580523}" destId="{0F6BAAF8-CB60-4B3A-8B7F-F036077073E4}" srcOrd="0" destOrd="0" presId="urn:microsoft.com/office/officeart/2018/2/layout/IconVerticalSolidList"/>
    <dgm:cxn modelId="{E7D5087A-A451-4BB5-A277-F2244B09EE05}" type="presParOf" srcId="{C97003FF-391E-467A-A738-C6497D580523}" destId="{BF46F64E-08D3-4401-971A-A37980929B2F}" srcOrd="1" destOrd="0" presId="urn:microsoft.com/office/officeart/2018/2/layout/IconVerticalSolidList"/>
    <dgm:cxn modelId="{1040220C-63BF-4CE2-BD48-13D10DA9FF15}" type="presParOf" srcId="{C97003FF-391E-467A-A738-C6497D580523}" destId="{389F81C1-C561-4A25-83FE-46BB28BC5B3A}" srcOrd="2" destOrd="0" presId="urn:microsoft.com/office/officeart/2018/2/layout/IconVerticalSolidList"/>
    <dgm:cxn modelId="{E5B26274-A31C-4CCC-979C-44A21C89FFEF}" type="presParOf" srcId="{C97003FF-391E-467A-A738-C6497D580523}" destId="{733FAF41-DF03-485F-8F06-C142970A5497}" srcOrd="3" destOrd="0" presId="urn:microsoft.com/office/officeart/2018/2/layout/IconVerticalSolidList"/>
    <dgm:cxn modelId="{9C5FC9A7-25F9-4AD0-A8EB-A5EECA41C85F}" type="presParOf" srcId="{5C75D25B-729C-4880-9D2E-0125BC8E10B6}" destId="{D9C062C7-DE09-4BE5-9372-87D3C2DBB0FF}" srcOrd="3" destOrd="0" presId="urn:microsoft.com/office/officeart/2018/2/layout/IconVerticalSolidList"/>
    <dgm:cxn modelId="{4634DE91-2234-4348-B1EC-7B8B567420AC}" type="presParOf" srcId="{5C75D25B-729C-4880-9D2E-0125BC8E10B6}" destId="{2D358619-623B-4E64-8786-ED7DAFC11DC5}" srcOrd="4" destOrd="0" presId="urn:microsoft.com/office/officeart/2018/2/layout/IconVerticalSolidList"/>
    <dgm:cxn modelId="{2395A12A-8748-45E6-9C28-28CB820A8A39}" type="presParOf" srcId="{2D358619-623B-4E64-8786-ED7DAFC11DC5}" destId="{AFB2F689-BE38-4D4D-BBC2-8CA8AEAAD3B8}" srcOrd="0" destOrd="0" presId="urn:microsoft.com/office/officeart/2018/2/layout/IconVerticalSolidList"/>
    <dgm:cxn modelId="{87BAECAA-A3D7-46BD-8287-CA89F53A243F}" type="presParOf" srcId="{2D358619-623B-4E64-8786-ED7DAFC11DC5}" destId="{37FC968D-54D8-4E5B-AA68-7BB356A0611B}" srcOrd="1" destOrd="0" presId="urn:microsoft.com/office/officeart/2018/2/layout/IconVerticalSolidList"/>
    <dgm:cxn modelId="{6FC48B28-F8ED-42E3-80EF-C9EE90CBA7D3}" type="presParOf" srcId="{2D358619-623B-4E64-8786-ED7DAFC11DC5}" destId="{F02DB9CD-1B62-4E12-BB7D-3B0DBA05F346}" srcOrd="2" destOrd="0" presId="urn:microsoft.com/office/officeart/2018/2/layout/IconVerticalSolidList"/>
    <dgm:cxn modelId="{D0DDCEB8-C95F-4C04-A9B2-D8A4F5D54EA1}" type="presParOf" srcId="{2D358619-623B-4E64-8786-ED7DAFC11DC5}" destId="{73BA3BD0-B804-40ED-B730-B739330E1722}" srcOrd="3" destOrd="0" presId="urn:microsoft.com/office/officeart/2018/2/layout/IconVerticalSolid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62DEA7-9DCD-4B2E-9DC5-BE121C266AFD}" type="doc">
      <dgm:prSet loTypeId="urn:microsoft.com/office/officeart/2018/5/layout/IconLeafLabelList" loCatId="icon" qsTypeId="urn:microsoft.com/office/officeart/2005/8/quickstyle/simple2" qsCatId="simple" csTypeId="urn:microsoft.com/office/officeart/2018/5/colors/Iconchunking_neutralbg_accent2_2" csCatId="accent2" phldr="1"/>
      <dgm:spPr/>
      <dgm:t>
        <a:bodyPr/>
        <a:lstStyle/>
        <a:p>
          <a:endParaRPr lang="en-US"/>
        </a:p>
      </dgm:t>
    </dgm:pt>
    <dgm:pt modelId="{41CDB9B8-E81E-41E7-AE89-8F6EDFC88D92}">
      <dgm:prSet/>
      <dgm:spPr/>
      <dgm:t>
        <a:bodyPr anchor="ctr"/>
        <a:lstStyle/>
        <a:p>
          <a:pPr>
            <a:lnSpc>
              <a:spcPct val="100000"/>
            </a:lnSpc>
            <a:defRPr cap="all"/>
          </a:pPr>
          <a:r>
            <a:rPr lang="en-US" dirty="0"/>
            <a:t>Backend</a:t>
          </a:r>
        </a:p>
      </dgm:t>
    </dgm:pt>
    <dgm:pt modelId="{5D2FF527-BA77-40BE-9414-16FAE46386BB}" type="parTrans" cxnId="{21EB7847-13AE-4881-9090-909F31360F4E}">
      <dgm:prSet/>
      <dgm:spPr/>
      <dgm:t>
        <a:bodyPr/>
        <a:lstStyle/>
        <a:p>
          <a:endParaRPr lang="en-US"/>
        </a:p>
      </dgm:t>
    </dgm:pt>
    <dgm:pt modelId="{BA791450-8D1E-4A6F-B71D-2984D9E245C4}" type="sibTrans" cxnId="{21EB7847-13AE-4881-9090-909F31360F4E}">
      <dgm:prSet/>
      <dgm:spPr/>
      <dgm:t>
        <a:bodyPr/>
        <a:lstStyle/>
        <a:p>
          <a:endParaRPr lang="en-US"/>
        </a:p>
      </dgm:t>
    </dgm:pt>
    <dgm:pt modelId="{4D7D34C7-9466-4514-BF51-7396C17436B5}">
      <dgm:prSet/>
      <dgm:spPr/>
      <dgm:t>
        <a:bodyPr anchor="ctr"/>
        <a:lstStyle/>
        <a:p>
          <a:pPr>
            <a:lnSpc>
              <a:spcPct val="100000"/>
            </a:lnSpc>
            <a:defRPr cap="all"/>
          </a:pPr>
          <a:r>
            <a:rPr lang="en-US" dirty="0"/>
            <a:t>Database</a:t>
          </a:r>
        </a:p>
      </dgm:t>
    </dgm:pt>
    <dgm:pt modelId="{37DD6CE0-C2AA-4EB6-9E7D-14AED2127C40}" type="parTrans" cxnId="{7EEBEB1B-497E-4365-84F9-FBB75D7759E5}">
      <dgm:prSet/>
      <dgm:spPr/>
      <dgm:t>
        <a:bodyPr/>
        <a:lstStyle/>
        <a:p>
          <a:endParaRPr lang="en-US"/>
        </a:p>
      </dgm:t>
    </dgm:pt>
    <dgm:pt modelId="{483498F9-A0C2-4668-85AB-D8E6E254F73B}" type="sibTrans" cxnId="{7EEBEB1B-497E-4365-84F9-FBB75D7759E5}">
      <dgm:prSet/>
      <dgm:spPr/>
      <dgm:t>
        <a:bodyPr/>
        <a:lstStyle/>
        <a:p>
          <a:endParaRPr lang="en-US"/>
        </a:p>
      </dgm:t>
    </dgm:pt>
    <dgm:pt modelId="{8E185869-F0D4-43E2-B08A-2F3E83EE98F3}">
      <dgm:prSet/>
      <dgm:spPr/>
      <dgm:t>
        <a:bodyPr anchor="ctr"/>
        <a:lstStyle/>
        <a:p>
          <a:pPr>
            <a:lnSpc>
              <a:spcPct val="100000"/>
            </a:lnSpc>
            <a:defRPr cap="all"/>
          </a:pPr>
          <a:r>
            <a:rPr lang="en-US" dirty="0"/>
            <a:t>FrontEnd</a:t>
          </a:r>
        </a:p>
      </dgm:t>
    </dgm:pt>
    <dgm:pt modelId="{7EE27099-92EA-4EDF-B176-0E355876D272}" type="parTrans" cxnId="{7F970F62-30E3-4F5B-A242-825013BF84A8}">
      <dgm:prSet/>
      <dgm:spPr/>
      <dgm:t>
        <a:bodyPr/>
        <a:lstStyle/>
        <a:p>
          <a:endParaRPr lang="en-US"/>
        </a:p>
      </dgm:t>
    </dgm:pt>
    <dgm:pt modelId="{77D0876E-2BA2-4E28-ADB5-9885FCB7156A}" type="sibTrans" cxnId="{7F970F62-30E3-4F5B-A242-825013BF84A8}">
      <dgm:prSet/>
      <dgm:spPr/>
      <dgm:t>
        <a:bodyPr/>
        <a:lstStyle/>
        <a:p>
          <a:endParaRPr lang="en-US"/>
        </a:p>
      </dgm:t>
    </dgm:pt>
    <dgm:pt modelId="{93B867F8-E414-414A-BCDD-B7991ED7A951}" type="pres">
      <dgm:prSet presAssocID="{7B62DEA7-9DCD-4B2E-9DC5-BE121C266AFD}" presName="root" presStyleCnt="0">
        <dgm:presLayoutVars>
          <dgm:dir/>
          <dgm:resizeHandles val="exact"/>
        </dgm:presLayoutVars>
      </dgm:prSet>
      <dgm:spPr/>
    </dgm:pt>
    <dgm:pt modelId="{7A6A14A3-6D84-4986-B114-3D993FD12988}" type="pres">
      <dgm:prSet presAssocID="{41CDB9B8-E81E-41E7-AE89-8F6EDFC88D92}" presName="compNode" presStyleCnt="0"/>
      <dgm:spPr/>
    </dgm:pt>
    <dgm:pt modelId="{D855985A-9606-43AA-8138-2D327AB02668}" type="pres">
      <dgm:prSet presAssocID="{41CDB9B8-E81E-41E7-AE89-8F6EDFC88D92}" presName="iconBgRect" presStyleLbl="bgShp" presStyleIdx="0" presStyleCnt="3"/>
      <dgm:spPr>
        <a:prstGeom prst="round2DiagRect">
          <a:avLst>
            <a:gd name="adj1" fmla="val 29727"/>
            <a:gd name="adj2" fmla="val 0"/>
          </a:avLst>
        </a:prstGeom>
        <a:solidFill>
          <a:schemeClr val="bg1">
            <a:lumMod val="75000"/>
            <a:lumOff val="25000"/>
          </a:schemeClr>
        </a:solidFill>
      </dgm:spPr>
    </dgm:pt>
    <dgm:pt modelId="{571CEDD4-E5C1-43A5-981B-D469441843FA}" type="pres">
      <dgm:prSet presAssocID="{41CDB9B8-E81E-41E7-AE89-8F6EDFC88D92}" presName="iconRect" presStyleLbl="node1" presStyleIdx="0" presStyleCnt="3" custScaleX="148786" custScaleY="135436"/>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Marker"/>
        </a:ext>
      </dgm:extLst>
    </dgm:pt>
    <dgm:pt modelId="{D1ECEA80-FBB0-414E-B65F-F0909C02CD47}" type="pres">
      <dgm:prSet presAssocID="{41CDB9B8-E81E-41E7-AE89-8F6EDFC88D92}" presName="spaceRect" presStyleCnt="0"/>
      <dgm:spPr/>
    </dgm:pt>
    <dgm:pt modelId="{67FE7435-4EFB-470B-981F-DF49CDB430CC}" type="pres">
      <dgm:prSet presAssocID="{41CDB9B8-E81E-41E7-AE89-8F6EDFC88D92}" presName="textRect" presStyleLbl="revTx" presStyleIdx="0" presStyleCnt="3">
        <dgm:presLayoutVars>
          <dgm:chMax val="1"/>
          <dgm:chPref val="1"/>
        </dgm:presLayoutVars>
      </dgm:prSet>
      <dgm:spPr/>
    </dgm:pt>
    <dgm:pt modelId="{DAA49342-FB9E-4457-84E7-D26D4DCFCC33}" type="pres">
      <dgm:prSet presAssocID="{BA791450-8D1E-4A6F-B71D-2984D9E245C4}" presName="sibTrans" presStyleCnt="0"/>
      <dgm:spPr/>
    </dgm:pt>
    <dgm:pt modelId="{CE32747E-BE81-4036-9009-313FF5E73F29}" type="pres">
      <dgm:prSet presAssocID="{4D7D34C7-9466-4514-BF51-7396C17436B5}" presName="compNode" presStyleCnt="0"/>
      <dgm:spPr/>
    </dgm:pt>
    <dgm:pt modelId="{511EB657-6FA3-4A85-B884-7A4A7FA33679}" type="pres">
      <dgm:prSet presAssocID="{4D7D34C7-9466-4514-BF51-7396C17436B5}" presName="iconBgRect" presStyleLbl="bgShp" presStyleIdx="1" presStyleCnt="3"/>
      <dgm:spPr>
        <a:prstGeom prst="round2DiagRect">
          <a:avLst>
            <a:gd name="adj1" fmla="val 29727"/>
            <a:gd name="adj2" fmla="val 0"/>
          </a:avLst>
        </a:prstGeom>
        <a:blipFill rotWithShape="0">
          <a:blip xmlns:r="http://schemas.openxmlformats.org/officeDocument/2006/relationships" r:embed="rId2"/>
          <a:stretch>
            <a:fillRect/>
          </a:stretch>
        </a:blipFill>
      </dgm:spPr>
    </dgm:pt>
    <dgm:pt modelId="{8CA8ADC7-C86A-4471-8AEB-EC455485E10E}" type="pres">
      <dgm:prSet presAssocID="{4D7D34C7-9466-4514-BF51-7396C17436B5}" presName="iconRect" presStyleLbl="node1" presStyleIdx="1" presStyleCnt="3" custScaleX="139766" custScaleY="121210"/>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Apple"/>
        </a:ext>
      </dgm:extLst>
    </dgm:pt>
    <dgm:pt modelId="{1B260FA2-CCF9-4FE9-852A-6C4F3145E0DB}" type="pres">
      <dgm:prSet presAssocID="{4D7D34C7-9466-4514-BF51-7396C17436B5}" presName="spaceRect" presStyleCnt="0"/>
      <dgm:spPr/>
    </dgm:pt>
    <dgm:pt modelId="{0223179B-BAF0-4498-A018-F23FA450DCFB}" type="pres">
      <dgm:prSet presAssocID="{4D7D34C7-9466-4514-BF51-7396C17436B5}" presName="textRect" presStyleLbl="revTx" presStyleIdx="1" presStyleCnt="3">
        <dgm:presLayoutVars>
          <dgm:chMax val="1"/>
          <dgm:chPref val="1"/>
        </dgm:presLayoutVars>
      </dgm:prSet>
      <dgm:spPr/>
    </dgm:pt>
    <dgm:pt modelId="{FC3A77F8-D9D6-4DAF-B99D-184DCD8F93D2}" type="pres">
      <dgm:prSet presAssocID="{483498F9-A0C2-4668-85AB-D8E6E254F73B}" presName="sibTrans" presStyleCnt="0"/>
      <dgm:spPr/>
    </dgm:pt>
    <dgm:pt modelId="{F0140940-C0E8-49A1-976F-48717C8202D0}" type="pres">
      <dgm:prSet presAssocID="{8E185869-F0D4-43E2-B08A-2F3E83EE98F3}" presName="compNode" presStyleCnt="0"/>
      <dgm:spPr/>
    </dgm:pt>
    <dgm:pt modelId="{C32FBBF5-213C-421B-B8C0-BE7BBE2B72EA}" type="pres">
      <dgm:prSet presAssocID="{8E185869-F0D4-43E2-B08A-2F3E83EE98F3}" presName="iconBgRect" presStyleLbl="bgShp" presStyleIdx="2" presStyleCnt="3"/>
      <dgm:spPr>
        <a:prstGeom prst="round2DiagRect">
          <a:avLst>
            <a:gd name="adj1" fmla="val 29727"/>
            <a:gd name="adj2" fmla="val 0"/>
          </a:avLst>
        </a:prstGeom>
        <a:blipFill rotWithShape="0">
          <a:blip xmlns:r="http://schemas.openxmlformats.org/officeDocument/2006/relationships" r:embed="rId2"/>
          <a:stretch>
            <a:fillRect/>
          </a:stretch>
        </a:blipFill>
      </dgm:spPr>
    </dgm:pt>
    <dgm:pt modelId="{4E9B22D3-8B34-44BE-81C8-0C740EAC4B4C}" type="pres">
      <dgm:prSet presAssocID="{8E185869-F0D4-43E2-B08A-2F3E83EE98F3}" presName="iconRect" presStyleLbl="node1" presStyleIdx="2" presStyleCnt="3" custScaleX="152773" custScaleY="118873" custLinFactNeighborX="859"/>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Fork and knife"/>
        </a:ext>
      </dgm:extLst>
    </dgm:pt>
    <dgm:pt modelId="{4A9B6D23-193C-47D3-934A-99926963E2A4}" type="pres">
      <dgm:prSet presAssocID="{8E185869-F0D4-43E2-B08A-2F3E83EE98F3}" presName="spaceRect" presStyleCnt="0"/>
      <dgm:spPr/>
    </dgm:pt>
    <dgm:pt modelId="{0F11906B-5F98-4BB4-91AA-36CF9DA68DF5}" type="pres">
      <dgm:prSet presAssocID="{8E185869-F0D4-43E2-B08A-2F3E83EE98F3}" presName="textRect" presStyleLbl="revTx" presStyleIdx="2" presStyleCnt="3">
        <dgm:presLayoutVars>
          <dgm:chMax val="1"/>
          <dgm:chPref val="1"/>
        </dgm:presLayoutVars>
      </dgm:prSet>
      <dgm:spPr/>
    </dgm:pt>
  </dgm:ptLst>
  <dgm:cxnLst>
    <dgm:cxn modelId="{7EEBEB1B-497E-4365-84F9-FBB75D7759E5}" srcId="{7B62DEA7-9DCD-4B2E-9DC5-BE121C266AFD}" destId="{4D7D34C7-9466-4514-BF51-7396C17436B5}" srcOrd="1" destOrd="0" parTransId="{37DD6CE0-C2AA-4EB6-9E7D-14AED2127C40}" sibTransId="{483498F9-A0C2-4668-85AB-D8E6E254F73B}"/>
    <dgm:cxn modelId="{7F970F62-30E3-4F5B-A242-825013BF84A8}" srcId="{7B62DEA7-9DCD-4B2E-9DC5-BE121C266AFD}" destId="{8E185869-F0D4-43E2-B08A-2F3E83EE98F3}" srcOrd="2" destOrd="0" parTransId="{7EE27099-92EA-4EDF-B176-0E355876D272}" sibTransId="{77D0876E-2BA2-4E28-ADB5-9885FCB7156A}"/>
    <dgm:cxn modelId="{21EB7847-13AE-4881-9090-909F31360F4E}" srcId="{7B62DEA7-9DCD-4B2E-9DC5-BE121C266AFD}" destId="{41CDB9B8-E81E-41E7-AE89-8F6EDFC88D92}" srcOrd="0" destOrd="0" parTransId="{5D2FF527-BA77-40BE-9414-16FAE46386BB}" sibTransId="{BA791450-8D1E-4A6F-B71D-2984D9E245C4}"/>
    <dgm:cxn modelId="{F5D1E86C-6F7A-40FD-A6EE-C4E071DE2D39}" type="presOf" srcId="{7B62DEA7-9DCD-4B2E-9DC5-BE121C266AFD}" destId="{93B867F8-E414-414A-BCDD-B7991ED7A951}" srcOrd="0" destOrd="0" presId="urn:microsoft.com/office/officeart/2018/5/layout/IconLeafLabelList"/>
    <dgm:cxn modelId="{166B7089-E981-46FB-9346-D240C4593CE1}" type="presOf" srcId="{4D7D34C7-9466-4514-BF51-7396C17436B5}" destId="{0223179B-BAF0-4498-A018-F23FA450DCFB}" srcOrd="0" destOrd="0" presId="urn:microsoft.com/office/officeart/2018/5/layout/IconLeafLabelList"/>
    <dgm:cxn modelId="{987CF8B4-2AA6-4733-AC57-17C9A92DB11C}" type="presOf" srcId="{8E185869-F0D4-43E2-B08A-2F3E83EE98F3}" destId="{0F11906B-5F98-4BB4-91AA-36CF9DA68DF5}" srcOrd="0" destOrd="0" presId="urn:microsoft.com/office/officeart/2018/5/layout/IconLeafLabelList"/>
    <dgm:cxn modelId="{59454AFE-DCEA-434F-938E-194AADE12B17}" type="presOf" srcId="{41CDB9B8-E81E-41E7-AE89-8F6EDFC88D92}" destId="{67FE7435-4EFB-470B-981F-DF49CDB430CC}" srcOrd="0" destOrd="0" presId="urn:microsoft.com/office/officeart/2018/5/layout/IconLeafLabelList"/>
    <dgm:cxn modelId="{077A976B-1F38-441D-9228-E6BDA25014B4}" type="presParOf" srcId="{93B867F8-E414-414A-BCDD-B7991ED7A951}" destId="{7A6A14A3-6D84-4986-B114-3D993FD12988}" srcOrd="0" destOrd="0" presId="urn:microsoft.com/office/officeart/2018/5/layout/IconLeafLabelList"/>
    <dgm:cxn modelId="{0C0E534D-D1D8-4B26-9DCC-E0AA2556124D}" type="presParOf" srcId="{7A6A14A3-6D84-4986-B114-3D993FD12988}" destId="{D855985A-9606-43AA-8138-2D327AB02668}" srcOrd="0" destOrd="0" presId="urn:microsoft.com/office/officeart/2018/5/layout/IconLeafLabelList"/>
    <dgm:cxn modelId="{14444030-CEC4-46F9-9F70-4FAFD03176A5}" type="presParOf" srcId="{7A6A14A3-6D84-4986-B114-3D993FD12988}" destId="{571CEDD4-E5C1-43A5-981B-D469441843FA}" srcOrd="1" destOrd="0" presId="urn:microsoft.com/office/officeart/2018/5/layout/IconLeafLabelList"/>
    <dgm:cxn modelId="{E1F5343F-6D05-45C3-80F6-C24E94BDF4D2}" type="presParOf" srcId="{7A6A14A3-6D84-4986-B114-3D993FD12988}" destId="{D1ECEA80-FBB0-414E-B65F-F0909C02CD47}" srcOrd="2" destOrd="0" presId="urn:microsoft.com/office/officeart/2018/5/layout/IconLeafLabelList"/>
    <dgm:cxn modelId="{72DF4B85-CF84-4F36-95C5-417C19C4586F}" type="presParOf" srcId="{7A6A14A3-6D84-4986-B114-3D993FD12988}" destId="{67FE7435-4EFB-470B-981F-DF49CDB430CC}" srcOrd="3" destOrd="0" presId="urn:microsoft.com/office/officeart/2018/5/layout/IconLeafLabelList"/>
    <dgm:cxn modelId="{567C3216-7D00-4C20-8C81-A14370F0C45E}" type="presParOf" srcId="{93B867F8-E414-414A-BCDD-B7991ED7A951}" destId="{DAA49342-FB9E-4457-84E7-D26D4DCFCC33}" srcOrd="1" destOrd="0" presId="urn:microsoft.com/office/officeart/2018/5/layout/IconLeafLabelList"/>
    <dgm:cxn modelId="{487D7031-5F44-4B6D-8BFD-41C24AB86F47}" type="presParOf" srcId="{93B867F8-E414-414A-BCDD-B7991ED7A951}" destId="{CE32747E-BE81-4036-9009-313FF5E73F29}" srcOrd="2" destOrd="0" presId="urn:microsoft.com/office/officeart/2018/5/layout/IconLeafLabelList"/>
    <dgm:cxn modelId="{EC2B251A-1EA1-43F5-B26B-FAAC6374EF0A}" type="presParOf" srcId="{CE32747E-BE81-4036-9009-313FF5E73F29}" destId="{511EB657-6FA3-4A85-B884-7A4A7FA33679}" srcOrd="0" destOrd="0" presId="urn:microsoft.com/office/officeart/2018/5/layout/IconLeafLabelList"/>
    <dgm:cxn modelId="{A856A53E-2EE9-41E6-9794-19D2646A0A8E}" type="presParOf" srcId="{CE32747E-BE81-4036-9009-313FF5E73F29}" destId="{8CA8ADC7-C86A-4471-8AEB-EC455485E10E}" srcOrd="1" destOrd="0" presId="urn:microsoft.com/office/officeart/2018/5/layout/IconLeafLabelList"/>
    <dgm:cxn modelId="{77307FFF-693D-41AF-BAF9-66CA3BA036E7}" type="presParOf" srcId="{CE32747E-BE81-4036-9009-313FF5E73F29}" destId="{1B260FA2-CCF9-4FE9-852A-6C4F3145E0DB}" srcOrd="2" destOrd="0" presId="urn:microsoft.com/office/officeart/2018/5/layout/IconLeafLabelList"/>
    <dgm:cxn modelId="{03018AF2-5A81-472A-B258-4288BAB1659F}" type="presParOf" srcId="{CE32747E-BE81-4036-9009-313FF5E73F29}" destId="{0223179B-BAF0-4498-A018-F23FA450DCFB}" srcOrd="3" destOrd="0" presId="urn:microsoft.com/office/officeart/2018/5/layout/IconLeafLabelList"/>
    <dgm:cxn modelId="{AEEED067-67E4-43C4-9DE1-0A514F0CF237}" type="presParOf" srcId="{93B867F8-E414-414A-BCDD-B7991ED7A951}" destId="{FC3A77F8-D9D6-4DAF-B99D-184DCD8F93D2}" srcOrd="3" destOrd="0" presId="urn:microsoft.com/office/officeart/2018/5/layout/IconLeafLabelList"/>
    <dgm:cxn modelId="{6F152FC5-9077-4033-85FF-D16C967FF974}" type="presParOf" srcId="{93B867F8-E414-414A-BCDD-B7991ED7A951}" destId="{F0140940-C0E8-49A1-976F-48717C8202D0}" srcOrd="4" destOrd="0" presId="urn:microsoft.com/office/officeart/2018/5/layout/IconLeafLabelList"/>
    <dgm:cxn modelId="{D46532F0-E904-4A4F-83DC-EDEC2201EDF5}" type="presParOf" srcId="{F0140940-C0E8-49A1-976F-48717C8202D0}" destId="{C32FBBF5-213C-421B-B8C0-BE7BBE2B72EA}" srcOrd="0" destOrd="0" presId="urn:microsoft.com/office/officeart/2018/5/layout/IconLeafLabelList"/>
    <dgm:cxn modelId="{B83B21F0-427A-4ADC-9304-8D80E930B688}" type="presParOf" srcId="{F0140940-C0E8-49A1-976F-48717C8202D0}" destId="{4E9B22D3-8B34-44BE-81C8-0C740EAC4B4C}" srcOrd="1" destOrd="0" presId="urn:microsoft.com/office/officeart/2018/5/layout/IconLeafLabelList"/>
    <dgm:cxn modelId="{4A0A01FE-9611-4522-AD72-22FC2B598C6A}" type="presParOf" srcId="{F0140940-C0E8-49A1-976F-48717C8202D0}" destId="{4A9B6D23-193C-47D3-934A-99926963E2A4}" srcOrd="2" destOrd="0" presId="urn:microsoft.com/office/officeart/2018/5/layout/IconLeafLabelList"/>
    <dgm:cxn modelId="{26D8459E-D95C-4CED-A0C4-8390A397F2A1}" type="presParOf" srcId="{F0140940-C0E8-49A1-976F-48717C8202D0}" destId="{0F11906B-5F98-4BB4-91AA-36CF9DA68DF5}"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66FA6-753F-4634-847C-3776E08D4B7E}">
      <dsp:nvSpPr>
        <dsp:cNvPr id="0" name=""/>
        <dsp:cNvSpPr/>
      </dsp:nvSpPr>
      <dsp:spPr>
        <a:xfrm>
          <a:off x="0" y="0"/>
          <a:ext cx="7350841" cy="107189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B4F75B-F23E-458D-8503-2D17FB11A702}">
      <dsp:nvSpPr>
        <dsp:cNvPr id="0" name=""/>
        <dsp:cNvSpPr/>
      </dsp:nvSpPr>
      <dsp:spPr>
        <a:xfrm>
          <a:off x="713329" y="217735"/>
          <a:ext cx="895772" cy="701424"/>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3907AB-9FCD-4D59-B68F-4F73F035FE52}">
      <dsp:nvSpPr>
        <dsp:cNvPr id="0" name=""/>
        <dsp:cNvSpPr/>
      </dsp:nvSpPr>
      <dsp:spPr>
        <a:xfrm>
          <a:off x="1138700" y="5965"/>
          <a:ext cx="6110383" cy="107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442" tIns="113442" rIns="113442" bIns="113442" numCol="1" spcCol="1270" anchor="ctr" anchorCtr="0">
          <a:noAutofit/>
        </a:bodyPr>
        <a:lstStyle/>
        <a:p>
          <a:pPr marL="0" lvl="0" indent="0" algn="l" defTabSz="1111250">
            <a:lnSpc>
              <a:spcPct val="100000"/>
            </a:lnSpc>
            <a:spcBef>
              <a:spcPct val="0"/>
            </a:spcBef>
            <a:spcAft>
              <a:spcPct val="35000"/>
            </a:spcAft>
            <a:buNone/>
          </a:pPr>
          <a:r>
            <a:rPr lang="en-US" sz="2500" kern="1200" dirty="0"/>
            <a:t> </a:t>
          </a:r>
        </a:p>
      </dsp:txBody>
      <dsp:txXfrm>
        <a:off x="1138700" y="5965"/>
        <a:ext cx="6110383" cy="1071892"/>
      </dsp:txXfrm>
    </dsp:sp>
    <dsp:sp modelId="{0F6BAAF8-CB60-4B3A-8B7F-F036077073E4}">
      <dsp:nvSpPr>
        <dsp:cNvPr id="0" name=""/>
        <dsp:cNvSpPr/>
      </dsp:nvSpPr>
      <dsp:spPr>
        <a:xfrm>
          <a:off x="-99335" y="1300426"/>
          <a:ext cx="7350841" cy="1071892"/>
        </a:xfrm>
        <a:prstGeom prst="roundRect">
          <a:avLst>
            <a:gd name="adj" fmla="val 1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BF46F64E-08D3-4401-971A-A37980929B2F}">
      <dsp:nvSpPr>
        <dsp:cNvPr id="0" name=""/>
        <dsp:cNvSpPr/>
      </dsp:nvSpPr>
      <dsp:spPr>
        <a:xfrm>
          <a:off x="584508" y="1559599"/>
          <a:ext cx="895772" cy="681981"/>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3FAF41-DF03-485F-8F06-C142970A5497}">
      <dsp:nvSpPr>
        <dsp:cNvPr id="0" name=""/>
        <dsp:cNvSpPr/>
      </dsp:nvSpPr>
      <dsp:spPr>
        <a:xfrm>
          <a:off x="1138700" y="1345831"/>
          <a:ext cx="6110383" cy="107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442" tIns="113442" rIns="113442" bIns="113442" numCol="1" spcCol="1270" anchor="ctr" anchorCtr="0">
          <a:noAutofit/>
        </a:bodyPr>
        <a:lstStyle/>
        <a:p>
          <a:pPr marL="0" lvl="0" indent="0" algn="l" defTabSz="1111250">
            <a:lnSpc>
              <a:spcPct val="100000"/>
            </a:lnSpc>
            <a:spcBef>
              <a:spcPct val="0"/>
            </a:spcBef>
            <a:spcAft>
              <a:spcPct val="35000"/>
            </a:spcAft>
            <a:buNone/>
          </a:pPr>
          <a:endParaRPr lang="en-US" sz="2500" kern="1200" dirty="0"/>
        </a:p>
      </dsp:txBody>
      <dsp:txXfrm>
        <a:off x="1138700" y="1345831"/>
        <a:ext cx="6110383" cy="1071892"/>
      </dsp:txXfrm>
    </dsp:sp>
    <dsp:sp modelId="{AFB2F689-BE38-4D4D-BBC2-8CA8AEAAD3B8}">
      <dsp:nvSpPr>
        <dsp:cNvPr id="0" name=""/>
        <dsp:cNvSpPr/>
      </dsp:nvSpPr>
      <dsp:spPr>
        <a:xfrm>
          <a:off x="-60523" y="2691663"/>
          <a:ext cx="7350841" cy="1071892"/>
        </a:xfrm>
        <a:prstGeom prst="roundRect">
          <a:avLst>
            <a:gd name="adj" fmla="val 1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37FC968D-54D8-4E5B-AA68-7BB356A0611B}">
      <dsp:nvSpPr>
        <dsp:cNvPr id="0" name=""/>
        <dsp:cNvSpPr/>
      </dsp:nvSpPr>
      <dsp:spPr>
        <a:xfrm>
          <a:off x="584455" y="2794250"/>
          <a:ext cx="895878" cy="8984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BA3BD0-B804-40ED-B730-B739330E1722}">
      <dsp:nvSpPr>
        <dsp:cNvPr id="0" name=""/>
        <dsp:cNvSpPr/>
      </dsp:nvSpPr>
      <dsp:spPr>
        <a:xfrm>
          <a:off x="601720" y="2808714"/>
          <a:ext cx="6512568" cy="954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174" tIns="107174" rIns="107174" bIns="107174"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tx1"/>
              </a:solidFill>
              <a:latin typeface="+mn-lt"/>
              <a:ea typeface="+mn-ea"/>
              <a:cs typeface="+mn-cs"/>
            </a:rPr>
            <a:t>	</a:t>
          </a:r>
        </a:p>
      </dsp:txBody>
      <dsp:txXfrm>
        <a:off x="601720" y="2808714"/>
        <a:ext cx="6512568" cy="9548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5985A-9606-43AA-8138-2D327AB02668}">
      <dsp:nvSpPr>
        <dsp:cNvPr id="0" name=""/>
        <dsp:cNvSpPr/>
      </dsp:nvSpPr>
      <dsp:spPr>
        <a:xfrm>
          <a:off x="616949" y="472895"/>
          <a:ext cx="1818562" cy="1818562"/>
        </a:xfrm>
        <a:prstGeom prst="round2DiagRect">
          <a:avLst>
            <a:gd name="adj1" fmla="val 29727"/>
            <a:gd name="adj2" fmla="val 0"/>
          </a:avLst>
        </a:prstGeom>
        <a:solidFill>
          <a:schemeClr val="bg1">
            <a:lumMod val="75000"/>
            <a:lumOff val="25000"/>
          </a:schemeClr>
        </a:solidFill>
        <a:ln>
          <a:noFill/>
        </a:ln>
        <a:effectLst/>
      </dsp:spPr>
      <dsp:style>
        <a:lnRef idx="0">
          <a:scrgbClr r="0" g="0" b="0"/>
        </a:lnRef>
        <a:fillRef idx="1">
          <a:scrgbClr r="0" g="0" b="0"/>
        </a:fillRef>
        <a:effectRef idx="0">
          <a:scrgbClr r="0" g="0" b="0"/>
        </a:effectRef>
        <a:fontRef idx="minor"/>
      </dsp:style>
    </dsp:sp>
    <dsp:sp modelId="{571CEDD4-E5C1-43A5-981B-D469441843FA}">
      <dsp:nvSpPr>
        <dsp:cNvPr id="0" name=""/>
        <dsp:cNvSpPr/>
      </dsp:nvSpPr>
      <dsp:spPr>
        <a:xfrm>
          <a:off x="749986" y="675582"/>
          <a:ext cx="1552488" cy="1413190"/>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7FE7435-4EFB-470B-981F-DF49CDB430CC}">
      <dsp:nvSpPr>
        <dsp:cNvPr id="0" name=""/>
        <dsp:cNvSpPr/>
      </dsp:nvSpPr>
      <dsp:spPr>
        <a:xfrm>
          <a:off x="35606" y="285789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778000">
            <a:lnSpc>
              <a:spcPct val="100000"/>
            </a:lnSpc>
            <a:spcBef>
              <a:spcPct val="0"/>
            </a:spcBef>
            <a:spcAft>
              <a:spcPct val="35000"/>
            </a:spcAft>
            <a:buNone/>
            <a:defRPr cap="all"/>
          </a:pPr>
          <a:r>
            <a:rPr lang="en-US" sz="4000" kern="1200" dirty="0"/>
            <a:t>Backend</a:t>
          </a:r>
        </a:p>
      </dsp:txBody>
      <dsp:txXfrm>
        <a:off x="35606" y="2857896"/>
        <a:ext cx="2981250" cy="720000"/>
      </dsp:txXfrm>
    </dsp:sp>
    <dsp:sp modelId="{511EB657-6FA3-4A85-B884-7A4A7FA33679}">
      <dsp:nvSpPr>
        <dsp:cNvPr id="0" name=""/>
        <dsp:cNvSpPr/>
      </dsp:nvSpPr>
      <dsp:spPr>
        <a:xfrm>
          <a:off x="4119918" y="472895"/>
          <a:ext cx="1818562" cy="1818562"/>
        </a:xfrm>
        <a:prstGeom prst="round2DiagRect">
          <a:avLst>
            <a:gd name="adj1" fmla="val 29727"/>
            <a:gd name="adj2" fmla="val 0"/>
          </a:avLst>
        </a:prstGeom>
        <a:blipFill rotWithShape="0">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8CA8ADC7-C86A-4471-8AEB-EC455485E10E}">
      <dsp:nvSpPr>
        <dsp:cNvPr id="0" name=""/>
        <dsp:cNvSpPr/>
      </dsp:nvSpPr>
      <dsp:spPr>
        <a:xfrm>
          <a:off x="4300014" y="749801"/>
          <a:ext cx="1458370" cy="1264750"/>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223179B-BAF0-4498-A018-F23FA450DCFB}">
      <dsp:nvSpPr>
        <dsp:cNvPr id="0" name=""/>
        <dsp:cNvSpPr/>
      </dsp:nvSpPr>
      <dsp:spPr>
        <a:xfrm>
          <a:off x="3538574" y="285789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778000">
            <a:lnSpc>
              <a:spcPct val="100000"/>
            </a:lnSpc>
            <a:spcBef>
              <a:spcPct val="0"/>
            </a:spcBef>
            <a:spcAft>
              <a:spcPct val="35000"/>
            </a:spcAft>
            <a:buNone/>
            <a:defRPr cap="all"/>
          </a:pPr>
          <a:r>
            <a:rPr lang="en-US" sz="4000" kern="1200" dirty="0"/>
            <a:t>Database</a:t>
          </a:r>
        </a:p>
      </dsp:txBody>
      <dsp:txXfrm>
        <a:off x="3538574" y="2857896"/>
        <a:ext cx="2981250" cy="720000"/>
      </dsp:txXfrm>
    </dsp:sp>
    <dsp:sp modelId="{C32FBBF5-213C-421B-B8C0-BE7BBE2B72EA}">
      <dsp:nvSpPr>
        <dsp:cNvPr id="0" name=""/>
        <dsp:cNvSpPr/>
      </dsp:nvSpPr>
      <dsp:spPr>
        <a:xfrm>
          <a:off x="7622887" y="472895"/>
          <a:ext cx="1818562" cy="1818562"/>
        </a:xfrm>
        <a:prstGeom prst="round2DiagRect">
          <a:avLst>
            <a:gd name="adj1" fmla="val 29727"/>
            <a:gd name="adj2" fmla="val 0"/>
          </a:avLst>
        </a:prstGeom>
        <a:blipFill rotWithShape="0">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4E9B22D3-8B34-44BE-81C8-0C740EAC4B4C}">
      <dsp:nvSpPr>
        <dsp:cNvPr id="0" name=""/>
        <dsp:cNvSpPr/>
      </dsp:nvSpPr>
      <dsp:spPr>
        <a:xfrm>
          <a:off x="7744086" y="761994"/>
          <a:ext cx="1594090" cy="1240365"/>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9050" cap="flat" cmpd="sng" algn="ctr">
          <a:solidFill>
            <a:schemeClr val="lt1">
              <a:alpha val="0"/>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3">
          <a:scrgbClr r="0" g="0" b="0"/>
        </a:lnRef>
        <a:fillRef idx="1">
          <a:scrgbClr r="0" g="0" b="0"/>
        </a:fillRef>
        <a:effectRef idx="1">
          <a:scrgbClr r="0" g="0" b="0"/>
        </a:effectRef>
        <a:fontRef idx="minor">
          <a:schemeClr val="lt1"/>
        </a:fontRef>
      </dsp:style>
    </dsp:sp>
    <dsp:sp modelId="{0F11906B-5F98-4BB4-91AA-36CF9DA68DF5}">
      <dsp:nvSpPr>
        <dsp:cNvPr id="0" name=""/>
        <dsp:cNvSpPr/>
      </dsp:nvSpPr>
      <dsp:spPr>
        <a:xfrm>
          <a:off x="7041543" y="285789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778000">
            <a:lnSpc>
              <a:spcPct val="100000"/>
            </a:lnSpc>
            <a:spcBef>
              <a:spcPct val="0"/>
            </a:spcBef>
            <a:spcAft>
              <a:spcPct val="35000"/>
            </a:spcAft>
            <a:buNone/>
            <a:defRPr cap="all"/>
          </a:pPr>
          <a:r>
            <a:rPr lang="en-US" sz="4000" kern="1200" dirty="0"/>
            <a:t>FrontEnd</a:t>
          </a:r>
        </a:p>
      </dsp:txBody>
      <dsp:txXfrm>
        <a:off x="7041543" y="2857896"/>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0CE8E-5BBA-268E-258F-3EBAB78F0E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F5FB1A3-F519-2A1F-BC18-5293938952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63ABF3A-1E01-26B0-4146-B30404444E8B}"/>
              </a:ext>
            </a:extLst>
          </p:cNvPr>
          <p:cNvSpPr>
            <a:spLocks noGrp="1"/>
          </p:cNvSpPr>
          <p:nvPr>
            <p:ph type="dt" sz="half" idx="10"/>
          </p:nvPr>
        </p:nvSpPr>
        <p:spPr/>
        <p:txBody>
          <a:bodyPr/>
          <a:lstStyle/>
          <a:p>
            <a:fld id="{841247A9-5EC4-4EC4-AE0A-7E0C4E7A97A2}" type="datetimeFigureOut">
              <a:rPr lang="en-IN" smtClean="0"/>
              <a:t>28-08-2023</a:t>
            </a:fld>
            <a:endParaRPr lang="en-IN"/>
          </a:p>
        </p:txBody>
      </p:sp>
      <p:sp>
        <p:nvSpPr>
          <p:cNvPr id="5" name="Footer Placeholder 4">
            <a:extLst>
              <a:ext uri="{FF2B5EF4-FFF2-40B4-BE49-F238E27FC236}">
                <a16:creationId xmlns:a16="http://schemas.microsoft.com/office/drawing/2014/main" id="{0887318D-560E-FEED-5810-BCB422CFE9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F68E64-02C5-AB1E-8ED3-C51EC8B22461}"/>
              </a:ext>
            </a:extLst>
          </p:cNvPr>
          <p:cNvSpPr>
            <a:spLocks noGrp="1"/>
          </p:cNvSpPr>
          <p:nvPr>
            <p:ph type="sldNum" sz="quarter" idx="12"/>
          </p:nvPr>
        </p:nvSpPr>
        <p:spPr/>
        <p:txBody>
          <a:bodyPr/>
          <a:lstStyle/>
          <a:p>
            <a:fld id="{AEC27DC1-3A51-4358-961E-CF8E41E5BF85}" type="slidenum">
              <a:rPr lang="en-IN" smtClean="0"/>
              <a:t>‹#›</a:t>
            </a:fld>
            <a:endParaRPr lang="en-IN"/>
          </a:p>
        </p:txBody>
      </p:sp>
    </p:spTree>
    <p:extLst>
      <p:ext uri="{BB962C8B-B14F-4D97-AF65-F5344CB8AC3E}">
        <p14:creationId xmlns:p14="http://schemas.microsoft.com/office/powerpoint/2010/main" val="2260601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8D348-C51E-A08E-D672-5DD389FD3A6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716337-C2C7-E1D6-EEFF-DB531DBF01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C380E2-766A-FAA8-F0BC-83B00C3A5A77}"/>
              </a:ext>
            </a:extLst>
          </p:cNvPr>
          <p:cNvSpPr>
            <a:spLocks noGrp="1"/>
          </p:cNvSpPr>
          <p:nvPr>
            <p:ph type="dt" sz="half" idx="10"/>
          </p:nvPr>
        </p:nvSpPr>
        <p:spPr/>
        <p:txBody>
          <a:bodyPr/>
          <a:lstStyle/>
          <a:p>
            <a:fld id="{841247A9-5EC4-4EC4-AE0A-7E0C4E7A97A2}" type="datetimeFigureOut">
              <a:rPr lang="en-IN" smtClean="0"/>
              <a:t>28-08-2023</a:t>
            </a:fld>
            <a:endParaRPr lang="en-IN"/>
          </a:p>
        </p:txBody>
      </p:sp>
      <p:sp>
        <p:nvSpPr>
          <p:cNvPr id="5" name="Footer Placeholder 4">
            <a:extLst>
              <a:ext uri="{FF2B5EF4-FFF2-40B4-BE49-F238E27FC236}">
                <a16:creationId xmlns:a16="http://schemas.microsoft.com/office/drawing/2014/main" id="{0EC9C2CA-FEC8-57AC-FDDF-A458555DE1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CF1682-EF25-BB76-C581-9504D75763E8}"/>
              </a:ext>
            </a:extLst>
          </p:cNvPr>
          <p:cNvSpPr>
            <a:spLocks noGrp="1"/>
          </p:cNvSpPr>
          <p:nvPr>
            <p:ph type="sldNum" sz="quarter" idx="12"/>
          </p:nvPr>
        </p:nvSpPr>
        <p:spPr/>
        <p:txBody>
          <a:bodyPr/>
          <a:lstStyle/>
          <a:p>
            <a:fld id="{AEC27DC1-3A51-4358-961E-CF8E41E5BF85}" type="slidenum">
              <a:rPr lang="en-IN" smtClean="0"/>
              <a:t>‹#›</a:t>
            </a:fld>
            <a:endParaRPr lang="en-IN"/>
          </a:p>
        </p:txBody>
      </p:sp>
    </p:spTree>
    <p:extLst>
      <p:ext uri="{BB962C8B-B14F-4D97-AF65-F5344CB8AC3E}">
        <p14:creationId xmlns:p14="http://schemas.microsoft.com/office/powerpoint/2010/main" val="2039606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ADDBA5-AE2B-EF24-2098-5DEB73A904B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D062C95-4620-DBEC-1F99-E533F01ABF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BC0604-433B-754C-3D7A-88EB5AC670FC}"/>
              </a:ext>
            </a:extLst>
          </p:cNvPr>
          <p:cNvSpPr>
            <a:spLocks noGrp="1"/>
          </p:cNvSpPr>
          <p:nvPr>
            <p:ph type="dt" sz="half" idx="10"/>
          </p:nvPr>
        </p:nvSpPr>
        <p:spPr/>
        <p:txBody>
          <a:bodyPr/>
          <a:lstStyle/>
          <a:p>
            <a:fld id="{841247A9-5EC4-4EC4-AE0A-7E0C4E7A97A2}" type="datetimeFigureOut">
              <a:rPr lang="en-IN" smtClean="0"/>
              <a:t>28-08-2023</a:t>
            </a:fld>
            <a:endParaRPr lang="en-IN"/>
          </a:p>
        </p:txBody>
      </p:sp>
      <p:sp>
        <p:nvSpPr>
          <p:cNvPr id="5" name="Footer Placeholder 4">
            <a:extLst>
              <a:ext uri="{FF2B5EF4-FFF2-40B4-BE49-F238E27FC236}">
                <a16:creationId xmlns:a16="http://schemas.microsoft.com/office/drawing/2014/main" id="{E7D8E082-345E-71F9-7D66-D02DD6808A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B34871-0D1D-0844-2E6D-C948A4FEA1F9}"/>
              </a:ext>
            </a:extLst>
          </p:cNvPr>
          <p:cNvSpPr>
            <a:spLocks noGrp="1"/>
          </p:cNvSpPr>
          <p:nvPr>
            <p:ph type="sldNum" sz="quarter" idx="12"/>
          </p:nvPr>
        </p:nvSpPr>
        <p:spPr/>
        <p:txBody>
          <a:bodyPr/>
          <a:lstStyle/>
          <a:p>
            <a:fld id="{AEC27DC1-3A51-4358-961E-CF8E41E5BF85}" type="slidenum">
              <a:rPr lang="en-IN" smtClean="0"/>
              <a:t>‹#›</a:t>
            </a:fld>
            <a:endParaRPr lang="en-IN"/>
          </a:p>
        </p:txBody>
      </p:sp>
    </p:spTree>
    <p:extLst>
      <p:ext uri="{BB962C8B-B14F-4D97-AF65-F5344CB8AC3E}">
        <p14:creationId xmlns:p14="http://schemas.microsoft.com/office/powerpoint/2010/main" val="4125208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0614C-5FC2-272F-E5C4-60FC131A73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D47487E-BD10-8F48-D5B7-7CFE78B56B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D5E5F6-6C46-89C2-03F3-73E6C920C59E}"/>
              </a:ext>
            </a:extLst>
          </p:cNvPr>
          <p:cNvSpPr>
            <a:spLocks noGrp="1"/>
          </p:cNvSpPr>
          <p:nvPr>
            <p:ph type="dt" sz="half" idx="10"/>
          </p:nvPr>
        </p:nvSpPr>
        <p:spPr/>
        <p:txBody>
          <a:bodyPr/>
          <a:lstStyle/>
          <a:p>
            <a:fld id="{841247A9-5EC4-4EC4-AE0A-7E0C4E7A97A2}" type="datetimeFigureOut">
              <a:rPr lang="en-IN" smtClean="0"/>
              <a:t>28-08-2023</a:t>
            </a:fld>
            <a:endParaRPr lang="en-IN"/>
          </a:p>
        </p:txBody>
      </p:sp>
      <p:sp>
        <p:nvSpPr>
          <p:cNvPr id="5" name="Footer Placeholder 4">
            <a:extLst>
              <a:ext uri="{FF2B5EF4-FFF2-40B4-BE49-F238E27FC236}">
                <a16:creationId xmlns:a16="http://schemas.microsoft.com/office/drawing/2014/main" id="{7F672E43-47FA-6C32-E4CD-44B55A1831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68E351-71F4-B9FE-45B4-922C6EDF3BA0}"/>
              </a:ext>
            </a:extLst>
          </p:cNvPr>
          <p:cNvSpPr>
            <a:spLocks noGrp="1"/>
          </p:cNvSpPr>
          <p:nvPr>
            <p:ph type="sldNum" sz="quarter" idx="12"/>
          </p:nvPr>
        </p:nvSpPr>
        <p:spPr/>
        <p:txBody>
          <a:bodyPr/>
          <a:lstStyle/>
          <a:p>
            <a:fld id="{AEC27DC1-3A51-4358-961E-CF8E41E5BF85}" type="slidenum">
              <a:rPr lang="en-IN" smtClean="0"/>
              <a:t>‹#›</a:t>
            </a:fld>
            <a:endParaRPr lang="en-IN"/>
          </a:p>
        </p:txBody>
      </p:sp>
    </p:spTree>
    <p:extLst>
      <p:ext uri="{BB962C8B-B14F-4D97-AF65-F5344CB8AC3E}">
        <p14:creationId xmlns:p14="http://schemas.microsoft.com/office/powerpoint/2010/main" val="3709544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83079-87D0-C393-27C2-425D61B61D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845CD13-503C-F0B1-B2B4-41606619C0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92B8EF-D76E-AB1E-5327-572D6A237D17}"/>
              </a:ext>
            </a:extLst>
          </p:cNvPr>
          <p:cNvSpPr>
            <a:spLocks noGrp="1"/>
          </p:cNvSpPr>
          <p:nvPr>
            <p:ph type="dt" sz="half" idx="10"/>
          </p:nvPr>
        </p:nvSpPr>
        <p:spPr/>
        <p:txBody>
          <a:bodyPr/>
          <a:lstStyle/>
          <a:p>
            <a:fld id="{841247A9-5EC4-4EC4-AE0A-7E0C4E7A97A2}" type="datetimeFigureOut">
              <a:rPr lang="en-IN" smtClean="0"/>
              <a:t>28-08-2023</a:t>
            </a:fld>
            <a:endParaRPr lang="en-IN"/>
          </a:p>
        </p:txBody>
      </p:sp>
      <p:sp>
        <p:nvSpPr>
          <p:cNvPr id="5" name="Footer Placeholder 4">
            <a:extLst>
              <a:ext uri="{FF2B5EF4-FFF2-40B4-BE49-F238E27FC236}">
                <a16:creationId xmlns:a16="http://schemas.microsoft.com/office/drawing/2014/main" id="{AEDB75F0-5320-367F-C456-17B3DDCF9C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8ADDB1-C20D-72F1-7207-D9FDF6955CFD}"/>
              </a:ext>
            </a:extLst>
          </p:cNvPr>
          <p:cNvSpPr>
            <a:spLocks noGrp="1"/>
          </p:cNvSpPr>
          <p:nvPr>
            <p:ph type="sldNum" sz="quarter" idx="12"/>
          </p:nvPr>
        </p:nvSpPr>
        <p:spPr/>
        <p:txBody>
          <a:bodyPr/>
          <a:lstStyle/>
          <a:p>
            <a:fld id="{AEC27DC1-3A51-4358-961E-CF8E41E5BF85}" type="slidenum">
              <a:rPr lang="en-IN" smtClean="0"/>
              <a:t>‹#›</a:t>
            </a:fld>
            <a:endParaRPr lang="en-IN"/>
          </a:p>
        </p:txBody>
      </p:sp>
    </p:spTree>
    <p:extLst>
      <p:ext uri="{BB962C8B-B14F-4D97-AF65-F5344CB8AC3E}">
        <p14:creationId xmlns:p14="http://schemas.microsoft.com/office/powerpoint/2010/main" val="4149461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4ECB2-0DCF-E1A6-CB2D-5CD00C0768D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E9FF52-487C-ABFE-389A-84159BE963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BE26567-EF56-BAB6-C120-DFF2C619B7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84C2CCA-278D-3EDD-82B1-3126D362ABAB}"/>
              </a:ext>
            </a:extLst>
          </p:cNvPr>
          <p:cNvSpPr>
            <a:spLocks noGrp="1"/>
          </p:cNvSpPr>
          <p:nvPr>
            <p:ph type="dt" sz="half" idx="10"/>
          </p:nvPr>
        </p:nvSpPr>
        <p:spPr/>
        <p:txBody>
          <a:bodyPr/>
          <a:lstStyle/>
          <a:p>
            <a:fld id="{841247A9-5EC4-4EC4-AE0A-7E0C4E7A97A2}" type="datetimeFigureOut">
              <a:rPr lang="en-IN" smtClean="0"/>
              <a:t>28-08-2023</a:t>
            </a:fld>
            <a:endParaRPr lang="en-IN"/>
          </a:p>
        </p:txBody>
      </p:sp>
      <p:sp>
        <p:nvSpPr>
          <p:cNvPr id="6" name="Footer Placeholder 5">
            <a:extLst>
              <a:ext uri="{FF2B5EF4-FFF2-40B4-BE49-F238E27FC236}">
                <a16:creationId xmlns:a16="http://schemas.microsoft.com/office/drawing/2014/main" id="{7C47A048-175A-94AD-D3D5-EAAAB07A32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0810696-3C2F-CA2F-56FB-1BD58987C967}"/>
              </a:ext>
            </a:extLst>
          </p:cNvPr>
          <p:cNvSpPr>
            <a:spLocks noGrp="1"/>
          </p:cNvSpPr>
          <p:nvPr>
            <p:ph type="sldNum" sz="quarter" idx="12"/>
          </p:nvPr>
        </p:nvSpPr>
        <p:spPr/>
        <p:txBody>
          <a:bodyPr/>
          <a:lstStyle/>
          <a:p>
            <a:fld id="{AEC27DC1-3A51-4358-961E-CF8E41E5BF85}" type="slidenum">
              <a:rPr lang="en-IN" smtClean="0"/>
              <a:t>‹#›</a:t>
            </a:fld>
            <a:endParaRPr lang="en-IN"/>
          </a:p>
        </p:txBody>
      </p:sp>
    </p:spTree>
    <p:extLst>
      <p:ext uri="{BB962C8B-B14F-4D97-AF65-F5344CB8AC3E}">
        <p14:creationId xmlns:p14="http://schemas.microsoft.com/office/powerpoint/2010/main" val="3637873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63C71-06D8-F011-4B32-4A44542E69A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C116379-1921-0181-B4A9-1E543C24FB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FAF705-C82A-E1B0-7401-F213DE04B4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3C92334-5B59-5DC3-9681-7DFE611A70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781213-D017-E21B-ECCF-A657368EED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DC80629-74B3-1AA8-7B4B-F7E140F5CF57}"/>
              </a:ext>
            </a:extLst>
          </p:cNvPr>
          <p:cNvSpPr>
            <a:spLocks noGrp="1"/>
          </p:cNvSpPr>
          <p:nvPr>
            <p:ph type="dt" sz="half" idx="10"/>
          </p:nvPr>
        </p:nvSpPr>
        <p:spPr/>
        <p:txBody>
          <a:bodyPr/>
          <a:lstStyle/>
          <a:p>
            <a:fld id="{841247A9-5EC4-4EC4-AE0A-7E0C4E7A97A2}" type="datetimeFigureOut">
              <a:rPr lang="en-IN" smtClean="0"/>
              <a:t>28-08-2023</a:t>
            </a:fld>
            <a:endParaRPr lang="en-IN"/>
          </a:p>
        </p:txBody>
      </p:sp>
      <p:sp>
        <p:nvSpPr>
          <p:cNvPr id="8" name="Footer Placeholder 7">
            <a:extLst>
              <a:ext uri="{FF2B5EF4-FFF2-40B4-BE49-F238E27FC236}">
                <a16:creationId xmlns:a16="http://schemas.microsoft.com/office/drawing/2014/main" id="{D5961565-D657-8E26-D496-E59BF038B29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6EE9F6B-E946-F392-AF69-8AB7CE37B71B}"/>
              </a:ext>
            </a:extLst>
          </p:cNvPr>
          <p:cNvSpPr>
            <a:spLocks noGrp="1"/>
          </p:cNvSpPr>
          <p:nvPr>
            <p:ph type="sldNum" sz="quarter" idx="12"/>
          </p:nvPr>
        </p:nvSpPr>
        <p:spPr/>
        <p:txBody>
          <a:bodyPr/>
          <a:lstStyle/>
          <a:p>
            <a:fld id="{AEC27DC1-3A51-4358-961E-CF8E41E5BF85}" type="slidenum">
              <a:rPr lang="en-IN" smtClean="0"/>
              <a:t>‹#›</a:t>
            </a:fld>
            <a:endParaRPr lang="en-IN"/>
          </a:p>
        </p:txBody>
      </p:sp>
    </p:spTree>
    <p:extLst>
      <p:ext uri="{BB962C8B-B14F-4D97-AF65-F5344CB8AC3E}">
        <p14:creationId xmlns:p14="http://schemas.microsoft.com/office/powerpoint/2010/main" val="762614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193A7-44C5-92E8-03AB-B57327C677D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360FA55-D2F3-0297-C669-807017AA0F98}"/>
              </a:ext>
            </a:extLst>
          </p:cNvPr>
          <p:cNvSpPr>
            <a:spLocks noGrp="1"/>
          </p:cNvSpPr>
          <p:nvPr>
            <p:ph type="dt" sz="half" idx="10"/>
          </p:nvPr>
        </p:nvSpPr>
        <p:spPr/>
        <p:txBody>
          <a:bodyPr/>
          <a:lstStyle/>
          <a:p>
            <a:fld id="{841247A9-5EC4-4EC4-AE0A-7E0C4E7A97A2}" type="datetimeFigureOut">
              <a:rPr lang="en-IN" smtClean="0"/>
              <a:t>28-08-2023</a:t>
            </a:fld>
            <a:endParaRPr lang="en-IN"/>
          </a:p>
        </p:txBody>
      </p:sp>
      <p:sp>
        <p:nvSpPr>
          <p:cNvPr id="4" name="Footer Placeholder 3">
            <a:extLst>
              <a:ext uri="{FF2B5EF4-FFF2-40B4-BE49-F238E27FC236}">
                <a16:creationId xmlns:a16="http://schemas.microsoft.com/office/drawing/2014/main" id="{8995E87B-97B6-D6BA-6FF9-DCF1489A84F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696E883-2ECE-75FA-D09B-525FACE8DD08}"/>
              </a:ext>
            </a:extLst>
          </p:cNvPr>
          <p:cNvSpPr>
            <a:spLocks noGrp="1"/>
          </p:cNvSpPr>
          <p:nvPr>
            <p:ph type="sldNum" sz="quarter" idx="12"/>
          </p:nvPr>
        </p:nvSpPr>
        <p:spPr/>
        <p:txBody>
          <a:bodyPr/>
          <a:lstStyle/>
          <a:p>
            <a:fld id="{AEC27DC1-3A51-4358-961E-CF8E41E5BF85}" type="slidenum">
              <a:rPr lang="en-IN" smtClean="0"/>
              <a:t>‹#›</a:t>
            </a:fld>
            <a:endParaRPr lang="en-IN"/>
          </a:p>
        </p:txBody>
      </p:sp>
    </p:spTree>
    <p:extLst>
      <p:ext uri="{BB962C8B-B14F-4D97-AF65-F5344CB8AC3E}">
        <p14:creationId xmlns:p14="http://schemas.microsoft.com/office/powerpoint/2010/main" val="1904371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50DCA4-AB48-0953-4470-0AFD769963CF}"/>
              </a:ext>
            </a:extLst>
          </p:cNvPr>
          <p:cNvSpPr>
            <a:spLocks noGrp="1"/>
          </p:cNvSpPr>
          <p:nvPr>
            <p:ph type="dt" sz="half" idx="10"/>
          </p:nvPr>
        </p:nvSpPr>
        <p:spPr/>
        <p:txBody>
          <a:bodyPr/>
          <a:lstStyle/>
          <a:p>
            <a:fld id="{841247A9-5EC4-4EC4-AE0A-7E0C4E7A97A2}" type="datetimeFigureOut">
              <a:rPr lang="en-IN" smtClean="0"/>
              <a:t>28-08-2023</a:t>
            </a:fld>
            <a:endParaRPr lang="en-IN"/>
          </a:p>
        </p:txBody>
      </p:sp>
      <p:sp>
        <p:nvSpPr>
          <p:cNvPr id="3" name="Footer Placeholder 2">
            <a:extLst>
              <a:ext uri="{FF2B5EF4-FFF2-40B4-BE49-F238E27FC236}">
                <a16:creationId xmlns:a16="http://schemas.microsoft.com/office/drawing/2014/main" id="{DFB881DC-B635-3D4E-DEAD-D58130B7DAC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E431006-6AB7-E5ED-5E01-D65452006A68}"/>
              </a:ext>
            </a:extLst>
          </p:cNvPr>
          <p:cNvSpPr>
            <a:spLocks noGrp="1"/>
          </p:cNvSpPr>
          <p:nvPr>
            <p:ph type="sldNum" sz="quarter" idx="12"/>
          </p:nvPr>
        </p:nvSpPr>
        <p:spPr/>
        <p:txBody>
          <a:bodyPr/>
          <a:lstStyle/>
          <a:p>
            <a:fld id="{AEC27DC1-3A51-4358-961E-CF8E41E5BF85}" type="slidenum">
              <a:rPr lang="en-IN" smtClean="0"/>
              <a:t>‹#›</a:t>
            </a:fld>
            <a:endParaRPr lang="en-IN"/>
          </a:p>
        </p:txBody>
      </p:sp>
    </p:spTree>
    <p:extLst>
      <p:ext uri="{BB962C8B-B14F-4D97-AF65-F5344CB8AC3E}">
        <p14:creationId xmlns:p14="http://schemas.microsoft.com/office/powerpoint/2010/main" val="2831560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E0FC6-1AF1-B675-FCE2-F2710B6F6C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AB823A3-50BF-9C4C-72BB-F023B56784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DC0B35F-AE37-6346-CACF-DF4102F07F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C7DB44-3A7F-8DAC-99F9-A124B4006CBD}"/>
              </a:ext>
            </a:extLst>
          </p:cNvPr>
          <p:cNvSpPr>
            <a:spLocks noGrp="1"/>
          </p:cNvSpPr>
          <p:nvPr>
            <p:ph type="dt" sz="half" idx="10"/>
          </p:nvPr>
        </p:nvSpPr>
        <p:spPr/>
        <p:txBody>
          <a:bodyPr/>
          <a:lstStyle/>
          <a:p>
            <a:fld id="{841247A9-5EC4-4EC4-AE0A-7E0C4E7A97A2}" type="datetimeFigureOut">
              <a:rPr lang="en-IN" smtClean="0"/>
              <a:t>28-08-2023</a:t>
            </a:fld>
            <a:endParaRPr lang="en-IN"/>
          </a:p>
        </p:txBody>
      </p:sp>
      <p:sp>
        <p:nvSpPr>
          <p:cNvPr id="6" name="Footer Placeholder 5">
            <a:extLst>
              <a:ext uri="{FF2B5EF4-FFF2-40B4-BE49-F238E27FC236}">
                <a16:creationId xmlns:a16="http://schemas.microsoft.com/office/drawing/2014/main" id="{85AE28AF-71AE-8B60-9417-2C52EABFA04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BEF61F5-60A2-D6D7-FAA3-8D064D7637B5}"/>
              </a:ext>
            </a:extLst>
          </p:cNvPr>
          <p:cNvSpPr>
            <a:spLocks noGrp="1"/>
          </p:cNvSpPr>
          <p:nvPr>
            <p:ph type="sldNum" sz="quarter" idx="12"/>
          </p:nvPr>
        </p:nvSpPr>
        <p:spPr/>
        <p:txBody>
          <a:bodyPr/>
          <a:lstStyle/>
          <a:p>
            <a:fld id="{AEC27DC1-3A51-4358-961E-CF8E41E5BF85}" type="slidenum">
              <a:rPr lang="en-IN" smtClean="0"/>
              <a:t>‹#›</a:t>
            </a:fld>
            <a:endParaRPr lang="en-IN"/>
          </a:p>
        </p:txBody>
      </p:sp>
    </p:spTree>
    <p:extLst>
      <p:ext uri="{BB962C8B-B14F-4D97-AF65-F5344CB8AC3E}">
        <p14:creationId xmlns:p14="http://schemas.microsoft.com/office/powerpoint/2010/main" val="1386493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A363D-620D-BB67-9DBD-AA7A430CE5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26198A6-BCFA-D374-CD80-41EF6B3DF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5500782-51C8-0C42-287D-90C357F93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C60C94-BB0D-B638-BCA0-4F1F04EB90C8}"/>
              </a:ext>
            </a:extLst>
          </p:cNvPr>
          <p:cNvSpPr>
            <a:spLocks noGrp="1"/>
          </p:cNvSpPr>
          <p:nvPr>
            <p:ph type="dt" sz="half" idx="10"/>
          </p:nvPr>
        </p:nvSpPr>
        <p:spPr/>
        <p:txBody>
          <a:bodyPr/>
          <a:lstStyle/>
          <a:p>
            <a:fld id="{841247A9-5EC4-4EC4-AE0A-7E0C4E7A97A2}" type="datetimeFigureOut">
              <a:rPr lang="en-IN" smtClean="0"/>
              <a:t>28-08-2023</a:t>
            </a:fld>
            <a:endParaRPr lang="en-IN"/>
          </a:p>
        </p:txBody>
      </p:sp>
      <p:sp>
        <p:nvSpPr>
          <p:cNvPr id="6" name="Footer Placeholder 5">
            <a:extLst>
              <a:ext uri="{FF2B5EF4-FFF2-40B4-BE49-F238E27FC236}">
                <a16:creationId xmlns:a16="http://schemas.microsoft.com/office/drawing/2014/main" id="{2E9121F4-0F3E-FBC8-02C2-BF3C80E214C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CC18ED1-58EE-0153-34A6-03910A162A8F}"/>
              </a:ext>
            </a:extLst>
          </p:cNvPr>
          <p:cNvSpPr>
            <a:spLocks noGrp="1"/>
          </p:cNvSpPr>
          <p:nvPr>
            <p:ph type="sldNum" sz="quarter" idx="12"/>
          </p:nvPr>
        </p:nvSpPr>
        <p:spPr/>
        <p:txBody>
          <a:bodyPr/>
          <a:lstStyle/>
          <a:p>
            <a:fld id="{AEC27DC1-3A51-4358-961E-CF8E41E5BF85}" type="slidenum">
              <a:rPr lang="en-IN" smtClean="0"/>
              <a:t>‹#›</a:t>
            </a:fld>
            <a:endParaRPr lang="en-IN"/>
          </a:p>
        </p:txBody>
      </p:sp>
    </p:spTree>
    <p:extLst>
      <p:ext uri="{BB962C8B-B14F-4D97-AF65-F5344CB8AC3E}">
        <p14:creationId xmlns:p14="http://schemas.microsoft.com/office/powerpoint/2010/main" val="2097097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DB6DD8-EC3D-C30E-4C38-3F40226C10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D16A551-D267-1486-9862-10490C976F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EBD376-E091-6148-0C0A-3AD0170D74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1247A9-5EC4-4EC4-AE0A-7E0C4E7A97A2}" type="datetimeFigureOut">
              <a:rPr lang="en-IN" smtClean="0"/>
              <a:t>28-08-2023</a:t>
            </a:fld>
            <a:endParaRPr lang="en-IN"/>
          </a:p>
        </p:txBody>
      </p:sp>
      <p:sp>
        <p:nvSpPr>
          <p:cNvPr id="5" name="Footer Placeholder 4">
            <a:extLst>
              <a:ext uri="{FF2B5EF4-FFF2-40B4-BE49-F238E27FC236}">
                <a16:creationId xmlns:a16="http://schemas.microsoft.com/office/drawing/2014/main" id="{E4929B03-EE01-051E-A9E5-D1D27DFF72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3CF83E6-022D-D6FD-E7D6-0D676E799D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C27DC1-3A51-4358-961E-CF8E41E5BF85}" type="slidenum">
              <a:rPr lang="en-IN" smtClean="0"/>
              <a:t>‹#›</a:t>
            </a:fld>
            <a:endParaRPr lang="en-IN"/>
          </a:p>
        </p:txBody>
      </p:sp>
    </p:spTree>
    <p:extLst>
      <p:ext uri="{BB962C8B-B14F-4D97-AF65-F5344CB8AC3E}">
        <p14:creationId xmlns:p14="http://schemas.microsoft.com/office/powerpoint/2010/main" val="4079907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hyperlink" Target="https://medium.com/javarevisited/lets-develop-shopping-cart-for-ecommerce-app-8e57a9ab4868" TargetMode="External"/><Relationship Id="rId2" Type="http://schemas.openxmlformats.org/officeDocument/2006/relationships/hyperlink" Target="https://medium.com/@ravindersengar/end-to-end-design-of-a-food-delivery-app-like-zomato-or-swiggy-52b96f3a635f" TargetMode="External"/><Relationship Id="rId1" Type="http://schemas.openxmlformats.org/officeDocument/2006/relationships/slideLayout" Target="../slideLayouts/slideLayout2.xml"/><Relationship Id="rId4" Type="http://schemas.openxmlformats.org/officeDocument/2006/relationships/hyperlink" Target="https://github.com/coniferousdyer/Food-Ordering-Portal.git"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png"/><Relationship Id="rId7" Type="http://schemas.openxmlformats.org/officeDocument/2006/relationships/diagramColors" Target="../diagrams/colors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78951-CD9C-D2D0-1251-111409A30E49}"/>
              </a:ext>
            </a:extLst>
          </p:cNvPr>
          <p:cNvSpPr>
            <a:spLocks noGrp="1"/>
          </p:cNvSpPr>
          <p:nvPr>
            <p:ph type="title"/>
          </p:nvPr>
        </p:nvSpPr>
        <p:spPr>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txBody>
          <a:bodyPr/>
          <a:lstStyle/>
          <a:p>
            <a:endParaRPr lang="en-IN" dirty="0"/>
          </a:p>
        </p:txBody>
      </p:sp>
      <p:pic>
        <p:nvPicPr>
          <p:cNvPr id="5" name="Content Placeholder 4">
            <a:extLst>
              <a:ext uri="{FF2B5EF4-FFF2-40B4-BE49-F238E27FC236}">
                <a16:creationId xmlns:a16="http://schemas.microsoft.com/office/drawing/2014/main" id="{147A4B48-1F78-211B-ADDD-788B04F2D98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2636" y="-61699"/>
            <a:ext cx="12191999" cy="6858000"/>
          </a:xfrm>
        </p:spPr>
      </p:pic>
      <p:sp>
        <p:nvSpPr>
          <p:cNvPr id="6" name="TextBox 5">
            <a:extLst>
              <a:ext uri="{FF2B5EF4-FFF2-40B4-BE49-F238E27FC236}">
                <a16:creationId xmlns:a16="http://schemas.microsoft.com/office/drawing/2014/main" id="{1BCABD1A-64A1-B077-D02B-1AAB8EF77C68}"/>
              </a:ext>
            </a:extLst>
          </p:cNvPr>
          <p:cNvSpPr txBox="1"/>
          <p:nvPr/>
        </p:nvSpPr>
        <p:spPr>
          <a:xfrm>
            <a:off x="2407297" y="249171"/>
            <a:ext cx="3131114" cy="954107"/>
          </a:xfrm>
          <a:prstGeom prst="rect">
            <a:avLst/>
          </a:prstGeom>
          <a:noFill/>
        </p:spPr>
        <p:txBody>
          <a:bodyPr wrap="none" rtlCol="0">
            <a:spAutoFit/>
          </a:bodyPr>
          <a:lstStyle/>
          <a:p>
            <a:r>
              <a:rPr lang="en-IN" sz="3600" b="1" dirty="0">
                <a:highlight>
                  <a:srgbClr val="C0C0C0"/>
                </a:highlight>
                <a:latin typeface="Arial Rounded MT Bold" panose="020F0704030504030204" pitchFamily="34" charset="0"/>
              </a:rPr>
              <a:t>Food At Click</a:t>
            </a:r>
            <a:endParaRPr lang="en-IN" sz="3600" b="1" dirty="0">
              <a:highlight>
                <a:srgbClr val="C0C0C0"/>
              </a:highlight>
            </a:endParaRPr>
          </a:p>
          <a:p>
            <a:endParaRPr lang="en-IN" sz="2000" dirty="0"/>
          </a:p>
        </p:txBody>
      </p:sp>
      <p:sp>
        <p:nvSpPr>
          <p:cNvPr id="7" name="TextBox 6">
            <a:extLst>
              <a:ext uri="{FF2B5EF4-FFF2-40B4-BE49-F238E27FC236}">
                <a16:creationId xmlns:a16="http://schemas.microsoft.com/office/drawing/2014/main" id="{577EAB21-51B9-FB03-CE59-512A0F75F114}"/>
              </a:ext>
            </a:extLst>
          </p:cNvPr>
          <p:cNvSpPr txBox="1"/>
          <p:nvPr/>
        </p:nvSpPr>
        <p:spPr>
          <a:xfrm>
            <a:off x="2400743" y="1013579"/>
            <a:ext cx="2911374" cy="1354217"/>
          </a:xfrm>
          <a:prstGeom prst="rect">
            <a:avLst/>
          </a:prstGeom>
          <a:noFill/>
        </p:spPr>
        <p:txBody>
          <a:bodyPr wrap="none" rtlCol="0">
            <a:spAutoFit/>
          </a:bodyPr>
          <a:lstStyle/>
          <a:p>
            <a:r>
              <a:rPr lang="en-US" sz="3200" b="1" u="sng" dirty="0">
                <a:solidFill>
                  <a:schemeClr val="bg2"/>
                </a:solidFill>
                <a:effectLst>
                  <a:outerShdw blurRad="38100" dist="38100" dir="2700000" algn="tl">
                    <a:srgbClr val="000000">
                      <a:alpha val="43137"/>
                    </a:srgbClr>
                  </a:outerShdw>
                </a:effectLst>
                <a:latin typeface="Bahnschrift SemiBold Condensed" panose="020B0502040204020203" pitchFamily="34" charset="0"/>
              </a:rPr>
              <a:t>Online food Delivery</a:t>
            </a:r>
            <a:br>
              <a:rPr lang="en-US" sz="3200" b="1" u="sng" dirty="0">
                <a:solidFill>
                  <a:schemeClr val="bg2"/>
                </a:solidFill>
                <a:effectLst>
                  <a:outerShdw blurRad="38100" dist="38100" dir="2700000" algn="tl">
                    <a:srgbClr val="000000">
                      <a:alpha val="43137"/>
                    </a:srgbClr>
                  </a:outerShdw>
                </a:effectLst>
                <a:latin typeface="Bahnschrift SemiBold Condensed" panose="020B0502040204020203" pitchFamily="34" charset="0"/>
              </a:rPr>
            </a:br>
            <a:r>
              <a:rPr lang="en-US" sz="3200" b="1" u="sng" dirty="0">
                <a:solidFill>
                  <a:schemeClr val="bg2"/>
                </a:solidFill>
                <a:effectLst>
                  <a:outerShdw blurRad="38100" dist="38100" dir="2700000" algn="tl">
                    <a:srgbClr val="000000">
                      <a:alpha val="43137"/>
                    </a:srgbClr>
                  </a:outerShdw>
                </a:effectLst>
                <a:latin typeface="Bahnschrift SemiBold Condensed" panose="020B0502040204020203" pitchFamily="34" charset="0"/>
              </a:rPr>
              <a:t> Web Application</a:t>
            </a:r>
            <a:endParaRPr lang="en-IN" sz="3200" dirty="0">
              <a:solidFill>
                <a:schemeClr val="bg2"/>
              </a:solidFill>
            </a:endParaRPr>
          </a:p>
          <a:p>
            <a:endParaRPr lang="en-IN" dirty="0"/>
          </a:p>
        </p:txBody>
      </p:sp>
      <p:sp>
        <p:nvSpPr>
          <p:cNvPr id="15" name="TextBox 14">
            <a:extLst>
              <a:ext uri="{FF2B5EF4-FFF2-40B4-BE49-F238E27FC236}">
                <a16:creationId xmlns:a16="http://schemas.microsoft.com/office/drawing/2014/main" id="{8EF6C664-FA77-EA87-B7B2-C9A4349721EF}"/>
              </a:ext>
            </a:extLst>
          </p:cNvPr>
          <p:cNvSpPr txBox="1"/>
          <p:nvPr/>
        </p:nvSpPr>
        <p:spPr>
          <a:xfrm flipH="1">
            <a:off x="851861" y="2358210"/>
            <a:ext cx="1548882" cy="523220"/>
          </a:xfrm>
          <a:prstGeom prst="rect">
            <a:avLst/>
          </a:prstGeom>
          <a:noFill/>
        </p:spPr>
        <p:txBody>
          <a:bodyPr wrap="square" rtlCol="0">
            <a:spAutoFit/>
          </a:bodyPr>
          <a:lstStyle/>
          <a:p>
            <a:r>
              <a:rPr lang="en-IN" sz="2800" dirty="0">
                <a:solidFill>
                  <a:schemeClr val="bg1">
                    <a:lumMod val="95000"/>
                  </a:schemeClr>
                </a:solidFill>
              </a:rPr>
              <a:t>MADE BY</a:t>
            </a:r>
          </a:p>
        </p:txBody>
      </p:sp>
      <p:sp>
        <p:nvSpPr>
          <p:cNvPr id="16" name="TextBox 15">
            <a:extLst>
              <a:ext uri="{FF2B5EF4-FFF2-40B4-BE49-F238E27FC236}">
                <a16:creationId xmlns:a16="http://schemas.microsoft.com/office/drawing/2014/main" id="{BF5C9478-DE84-2EED-C9F3-1F244835900E}"/>
              </a:ext>
            </a:extLst>
          </p:cNvPr>
          <p:cNvSpPr txBox="1"/>
          <p:nvPr/>
        </p:nvSpPr>
        <p:spPr>
          <a:xfrm>
            <a:off x="2095180" y="2776316"/>
            <a:ext cx="3898183" cy="461665"/>
          </a:xfrm>
          <a:prstGeom prst="rect">
            <a:avLst/>
          </a:prstGeom>
          <a:noFill/>
        </p:spPr>
        <p:txBody>
          <a:bodyPr wrap="none" rtlCol="0">
            <a:spAutoFit/>
          </a:bodyPr>
          <a:lstStyle/>
          <a:p>
            <a:r>
              <a:rPr lang="en-IN" sz="2000" dirty="0">
                <a:solidFill>
                  <a:schemeClr val="bg2"/>
                </a:solidFill>
              </a:rPr>
              <a:t>  </a:t>
            </a:r>
            <a:r>
              <a:rPr lang="en-IN" sz="2400" dirty="0">
                <a:solidFill>
                  <a:schemeClr val="bg2"/>
                </a:solidFill>
              </a:rPr>
              <a:t>SOURABH MAGDUM 233097</a:t>
            </a:r>
          </a:p>
        </p:txBody>
      </p:sp>
      <p:sp>
        <p:nvSpPr>
          <p:cNvPr id="17" name="TextBox 16">
            <a:extLst>
              <a:ext uri="{FF2B5EF4-FFF2-40B4-BE49-F238E27FC236}">
                <a16:creationId xmlns:a16="http://schemas.microsoft.com/office/drawing/2014/main" id="{CC38B14F-0A75-7AB3-62F4-8E7FD5B879F9}"/>
              </a:ext>
            </a:extLst>
          </p:cNvPr>
          <p:cNvSpPr txBox="1"/>
          <p:nvPr/>
        </p:nvSpPr>
        <p:spPr>
          <a:xfrm>
            <a:off x="2316633" y="3343728"/>
            <a:ext cx="3534942" cy="461665"/>
          </a:xfrm>
          <a:prstGeom prst="rect">
            <a:avLst/>
          </a:prstGeom>
          <a:noFill/>
        </p:spPr>
        <p:txBody>
          <a:bodyPr wrap="none" rtlCol="0">
            <a:spAutoFit/>
          </a:bodyPr>
          <a:lstStyle/>
          <a:p>
            <a:r>
              <a:rPr lang="en-IN" sz="2400" dirty="0">
                <a:solidFill>
                  <a:schemeClr val="bg2"/>
                </a:solidFill>
              </a:rPr>
              <a:t>SHUBHAM TIGANE 233093</a:t>
            </a:r>
          </a:p>
        </p:txBody>
      </p:sp>
      <p:sp>
        <p:nvSpPr>
          <p:cNvPr id="18" name="TextBox 17">
            <a:extLst>
              <a:ext uri="{FF2B5EF4-FFF2-40B4-BE49-F238E27FC236}">
                <a16:creationId xmlns:a16="http://schemas.microsoft.com/office/drawing/2014/main" id="{BC10F0AC-8699-46B8-17FE-B8D102DC2D27}"/>
              </a:ext>
            </a:extLst>
          </p:cNvPr>
          <p:cNvSpPr txBox="1"/>
          <p:nvPr/>
        </p:nvSpPr>
        <p:spPr>
          <a:xfrm>
            <a:off x="905592" y="3911140"/>
            <a:ext cx="1441420" cy="861774"/>
          </a:xfrm>
          <a:prstGeom prst="rect">
            <a:avLst/>
          </a:prstGeom>
          <a:noFill/>
        </p:spPr>
        <p:txBody>
          <a:bodyPr wrap="none" rtlCol="0">
            <a:spAutoFit/>
          </a:bodyPr>
          <a:lstStyle/>
          <a:p>
            <a:r>
              <a:rPr lang="en-IN" sz="3200" dirty="0">
                <a:solidFill>
                  <a:schemeClr val="bg1"/>
                </a:solidFill>
              </a:rPr>
              <a:t>GUIDE</a:t>
            </a:r>
            <a:r>
              <a:rPr lang="en-IN" dirty="0">
                <a:solidFill>
                  <a:schemeClr val="bg1"/>
                </a:solidFill>
              </a:rPr>
              <a:t>  -</a:t>
            </a:r>
          </a:p>
          <a:p>
            <a:endParaRPr lang="en-IN" dirty="0"/>
          </a:p>
        </p:txBody>
      </p:sp>
      <p:sp>
        <p:nvSpPr>
          <p:cNvPr id="19" name="TextBox 18">
            <a:extLst>
              <a:ext uri="{FF2B5EF4-FFF2-40B4-BE49-F238E27FC236}">
                <a16:creationId xmlns:a16="http://schemas.microsoft.com/office/drawing/2014/main" id="{EB123229-5E8A-5B6E-8AFC-A41D7A9120D3}"/>
              </a:ext>
            </a:extLst>
          </p:cNvPr>
          <p:cNvSpPr txBox="1"/>
          <p:nvPr/>
        </p:nvSpPr>
        <p:spPr>
          <a:xfrm>
            <a:off x="2400743" y="4469533"/>
            <a:ext cx="2018053" cy="738664"/>
          </a:xfrm>
          <a:prstGeom prst="rect">
            <a:avLst/>
          </a:prstGeom>
          <a:noFill/>
        </p:spPr>
        <p:txBody>
          <a:bodyPr wrap="none" rtlCol="0">
            <a:spAutoFit/>
          </a:bodyPr>
          <a:lstStyle/>
          <a:p>
            <a:r>
              <a:rPr lang="en-IN" sz="2400" dirty="0">
                <a:solidFill>
                  <a:schemeClr val="bg1">
                    <a:lumMod val="95000"/>
                  </a:schemeClr>
                </a:solidFill>
              </a:rPr>
              <a:t>Geeta Darunte</a:t>
            </a:r>
            <a:endParaRPr lang="en-IN" sz="2400" dirty="0"/>
          </a:p>
          <a:p>
            <a:endParaRPr lang="en-IN" dirty="0"/>
          </a:p>
        </p:txBody>
      </p:sp>
    </p:spTree>
    <p:extLst>
      <p:ext uri="{BB962C8B-B14F-4D97-AF65-F5344CB8AC3E}">
        <p14:creationId xmlns:p14="http://schemas.microsoft.com/office/powerpoint/2010/main" val="1256487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0C12E-8097-575B-0434-6AEEC37A06A5}"/>
              </a:ext>
            </a:extLst>
          </p:cNvPr>
          <p:cNvSpPr>
            <a:spLocks noGrp="1"/>
          </p:cNvSpPr>
          <p:nvPr>
            <p:ph type="title"/>
          </p:nvPr>
        </p:nvSpPr>
        <p:spPr/>
        <p:txBody>
          <a:bodyPr/>
          <a:lstStyle/>
          <a:p>
            <a:r>
              <a:rPr lang="en-US" dirty="0">
                <a:effectLst>
                  <a:glow rad="63500">
                    <a:schemeClr val="accent4">
                      <a:satMod val="175000"/>
                      <a:alpha val="40000"/>
                    </a:schemeClr>
                  </a:glow>
                </a:effectLst>
                <a:latin typeface="Algerian" panose="04020705040A02060702" pitchFamily="82" charset="0"/>
              </a:rPr>
              <a:t>Customer activity diagram</a:t>
            </a:r>
            <a:endParaRPr lang="en-IN" dirty="0">
              <a:latin typeface="Algerian" panose="04020705040A02060702" pitchFamily="82" charset="0"/>
            </a:endParaRPr>
          </a:p>
        </p:txBody>
      </p:sp>
      <p:pic>
        <p:nvPicPr>
          <p:cNvPr id="4" name="Content Placeholder 4">
            <a:extLst>
              <a:ext uri="{FF2B5EF4-FFF2-40B4-BE49-F238E27FC236}">
                <a16:creationId xmlns:a16="http://schemas.microsoft.com/office/drawing/2014/main" id="{FC3A240C-9D20-8585-564B-D181BC20D2E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8548"/>
          <a:stretch/>
        </p:blipFill>
        <p:spPr>
          <a:xfrm>
            <a:off x="2817846" y="1567543"/>
            <a:ext cx="6484774" cy="4925332"/>
          </a:xfrm>
          <a:prstGeom prst="rect">
            <a:avLst/>
          </a:prstGeom>
        </p:spPr>
      </p:pic>
    </p:spTree>
    <p:extLst>
      <p:ext uri="{BB962C8B-B14F-4D97-AF65-F5344CB8AC3E}">
        <p14:creationId xmlns:p14="http://schemas.microsoft.com/office/powerpoint/2010/main" val="3537369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7BDB-D467-3140-0210-875C55E94969}"/>
              </a:ext>
            </a:extLst>
          </p:cNvPr>
          <p:cNvSpPr>
            <a:spLocks noGrp="1"/>
          </p:cNvSpPr>
          <p:nvPr>
            <p:ph type="title"/>
          </p:nvPr>
        </p:nvSpPr>
        <p:spPr/>
        <p:txBody>
          <a:bodyPr/>
          <a:lstStyle/>
          <a:p>
            <a:r>
              <a:rPr lang="en-US" sz="4400" dirty="0">
                <a:effectLst>
                  <a:glow rad="63500">
                    <a:schemeClr val="accent4">
                      <a:satMod val="175000"/>
                      <a:alpha val="40000"/>
                    </a:schemeClr>
                  </a:glow>
                </a:effectLst>
                <a:latin typeface="Algerian" panose="04020705040A02060702" pitchFamily="82" charset="0"/>
              </a:rPr>
              <a:t>Restaurant manager activity diagram</a:t>
            </a:r>
            <a:endParaRPr lang="en-IN" dirty="0">
              <a:latin typeface="Algerian" panose="04020705040A02060702" pitchFamily="82" charset="0"/>
            </a:endParaRPr>
          </a:p>
        </p:txBody>
      </p:sp>
      <p:pic>
        <p:nvPicPr>
          <p:cNvPr id="4" name="Content Placeholder 4">
            <a:extLst>
              <a:ext uri="{FF2B5EF4-FFF2-40B4-BE49-F238E27FC236}">
                <a16:creationId xmlns:a16="http://schemas.microsoft.com/office/drawing/2014/main" id="{9FBB8781-4CFE-A590-D800-C50603B1A0B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3401"/>
          <a:stretch/>
        </p:blipFill>
        <p:spPr>
          <a:xfrm>
            <a:off x="3592285" y="1027906"/>
            <a:ext cx="7427167" cy="5830094"/>
          </a:xfrm>
          <a:prstGeom prst="rect">
            <a:avLst/>
          </a:prstGeom>
        </p:spPr>
      </p:pic>
    </p:spTree>
    <p:extLst>
      <p:ext uri="{BB962C8B-B14F-4D97-AF65-F5344CB8AC3E}">
        <p14:creationId xmlns:p14="http://schemas.microsoft.com/office/powerpoint/2010/main" val="2504266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B8AE3-1445-83AA-288C-53658BC486B9}"/>
              </a:ext>
            </a:extLst>
          </p:cNvPr>
          <p:cNvSpPr>
            <a:spLocks noGrp="1"/>
          </p:cNvSpPr>
          <p:nvPr>
            <p:ph type="title"/>
          </p:nvPr>
        </p:nvSpPr>
        <p:spPr>
          <a:ln>
            <a:solidFill>
              <a:schemeClr val="bg1"/>
            </a:solidFill>
          </a:ln>
        </p:spPr>
        <p:txBody>
          <a:bodyPr/>
          <a:lstStyle/>
          <a:p>
            <a:r>
              <a:rPr lang="en-US" sz="4400" dirty="0">
                <a:effectLst>
                  <a:glow rad="63500">
                    <a:schemeClr val="accent4">
                      <a:satMod val="175000"/>
                      <a:alpha val="40000"/>
                    </a:schemeClr>
                  </a:glow>
                </a:effectLst>
                <a:latin typeface="Algerian" panose="04020705040A02060702" pitchFamily="82" charset="0"/>
              </a:rPr>
              <a:t>Delivery person activity diagram</a:t>
            </a:r>
            <a:endParaRPr lang="en-IN" dirty="0">
              <a:latin typeface="Algerian" panose="04020705040A02060702" pitchFamily="82" charset="0"/>
            </a:endParaRPr>
          </a:p>
        </p:txBody>
      </p:sp>
      <p:pic>
        <p:nvPicPr>
          <p:cNvPr id="4" name="Content Placeholder 4">
            <a:extLst>
              <a:ext uri="{FF2B5EF4-FFF2-40B4-BE49-F238E27FC236}">
                <a16:creationId xmlns:a16="http://schemas.microsoft.com/office/drawing/2014/main" id="{08E86453-1C41-005A-AC47-326CA2DFD7C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1005"/>
          <a:stretch/>
        </p:blipFill>
        <p:spPr>
          <a:xfrm>
            <a:off x="3139776" y="1324946"/>
            <a:ext cx="6340126" cy="5533053"/>
          </a:xfrm>
          <a:prstGeom prst="rect">
            <a:avLst/>
          </a:prstGeom>
        </p:spPr>
      </p:pic>
    </p:spTree>
    <p:extLst>
      <p:ext uri="{BB962C8B-B14F-4D97-AF65-F5344CB8AC3E}">
        <p14:creationId xmlns:p14="http://schemas.microsoft.com/office/powerpoint/2010/main" val="408342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068E4-BE87-8366-6CB7-58509D35B90F}"/>
              </a:ext>
            </a:extLst>
          </p:cNvPr>
          <p:cNvSpPr>
            <a:spLocks noGrp="1"/>
          </p:cNvSpPr>
          <p:nvPr>
            <p:ph type="title"/>
          </p:nvPr>
        </p:nvSpPr>
        <p:spPr/>
        <p:txBody>
          <a:bodyPr/>
          <a:lstStyle/>
          <a:p>
            <a:r>
              <a:rPr lang="en-US" dirty="0">
                <a:effectLst>
                  <a:glow rad="63500">
                    <a:schemeClr val="accent4">
                      <a:satMod val="175000"/>
                      <a:alpha val="40000"/>
                    </a:schemeClr>
                  </a:glow>
                </a:effectLst>
                <a:latin typeface="Algerian" panose="04020705040A02060702" pitchFamily="82" charset="0"/>
              </a:rPr>
              <a:t>ScreenShot</a:t>
            </a:r>
            <a:endParaRPr lang="en-IN" dirty="0">
              <a:latin typeface="Algerian" panose="04020705040A02060702" pitchFamily="82" charset="0"/>
            </a:endParaRPr>
          </a:p>
        </p:txBody>
      </p:sp>
      <p:pic>
        <p:nvPicPr>
          <p:cNvPr id="12" name="Content Placeholder 11">
            <a:extLst>
              <a:ext uri="{FF2B5EF4-FFF2-40B4-BE49-F238E27FC236}">
                <a16:creationId xmlns:a16="http://schemas.microsoft.com/office/drawing/2014/main" id="{110D0BFC-CBFB-AD18-8AEA-6DA2E184ABB2}"/>
              </a:ext>
            </a:extLst>
          </p:cNvPr>
          <p:cNvPicPr>
            <a:picLocks noGrp="1" noChangeAspect="1"/>
          </p:cNvPicPr>
          <p:nvPr>
            <p:ph sz="half" idx="1"/>
          </p:nvPr>
        </p:nvPicPr>
        <p:blipFill>
          <a:blip r:embed="rId2"/>
          <a:stretch>
            <a:fillRect/>
          </a:stretch>
        </p:blipFill>
        <p:spPr>
          <a:xfrm>
            <a:off x="838200" y="2667032"/>
            <a:ext cx="5181600" cy="2668524"/>
          </a:xfrm>
          <a:prstGeom prst="rect">
            <a:avLst/>
          </a:prstGeom>
        </p:spPr>
      </p:pic>
      <p:pic>
        <p:nvPicPr>
          <p:cNvPr id="13" name="Content Placeholder 12">
            <a:extLst>
              <a:ext uri="{FF2B5EF4-FFF2-40B4-BE49-F238E27FC236}">
                <a16:creationId xmlns:a16="http://schemas.microsoft.com/office/drawing/2014/main" id="{0D4DC4E5-30B0-DA6B-999B-B145320DE31E}"/>
              </a:ext>
            </a:extLst>
          </p:cNvPr>
          <p:cNvPicPr>
            <a:picLocks noGrp="1" noChangeAspect="1"/>
          </p:cNvPicPr>
          <p:nvPr>
            <p:ph sz="half" idx="2"/>
          </p:nvPr>
        </p:nvPicPr>
        <p:blipFill>
          <a:blip r:embed="rId3"/>
          <a:stretch>
            <a:fillRect/>
          </a:stretch>
        </p:blipFill>
        <p:spPr>
          <a:xfrm>
            <a:off x="6172202" y="2667032"/>
            <a:ext cx="5181598" cy="2668522"/>
          </a:xfrm>
          <a:prstGeom prst="rect">
            <a:avLst/>
          </a:prstGeom>
        </p:spPr>
      </p:pic>
    </p:spTree>
    <p:extLst>
      <p:ext uri="{BB962C8B-B14F-4D97-AF65-F5344CB8AC3E}">
        <p14:creationId xmlns:p14="http://schemas.microsoft.com/office/powerpoint/2010/main" val="863438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6FD27-A777-31AB-654F-573D601E3E0D}"/>
              </a:ext>
            </a:extLst>
          </p:cNvPr>
          <p:cNvSpPr>
            <a:spLocks noGrp="1"/>
          </p:cNvSpPr>
          <p:nvPr>
            <p:ph type="title"/>
          </p:nvPr>
        </p:nvSpPr>
        <p:spPr/>
        <p:txBody>
          <a:bodyPr/>
          <a:lstStyle/>
          <a:p>
            <a:r>
              <a:rPr lang="en-US" dirty="0">
                <a:effectLst>
                  <a:glow rad="63500">
                    <a:schemeClr val="accent4">
                      <a:satMod val="175000"/>
                      <a:alpha val="40000"/>
                    </a:schemeClr>
                  </a:glow>
                </a:effectLst>
                <a:latin typeface="Algerian" panose="04020705040A02060702" pitchFamily="82" charset="0"/>
              </a:rPr>
              <a:t>ScreenShot</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335EBD8E-3E8E-146C-36F3-30B80C9A07D9}"/>
              </a:ext>
            </a:extLst>
          </p:cNvPr>
          <p:cNvPicPr>
            <a:picLocks noGrp="1" noChangeAspect="1"/>
          </p:cNvPicPr>
          <p:nvPr>
            <p:ph sz="half" idx="1"/>
          </p:nvPr>
        </p:nvPicPr>
        <p:blipFill>
          <a:blip r:embed="rId2"/>
          <a:stretch>
            <a:fillRect/>
          </a:stretch>
        </p:blipFill>
        <p:spPr>
          <a:xfrm>
            <a:off x="838200" y="2785877"/>
            <a:ext cx="5181600" cy="2430833"/>
          </a:xfrm>
          <a:prstGeom prst="rect">
            <a:avLst/>
          </a:prstGeom>
        </p:spPr>
      </p:pic>
      <p:pic>
        <p:nvPicPr>
          <p:cNvPr id="6" name="Content Placeholder 5">
            <a:extLst>
              <a:ext uri="{FF2B5EF4-FFF2-40B4-BE49-F238E27FC236}">
                <a16:creationId xmlns:a16="http://schemas.microsoft.com/office/drawing/2014/main" id="{6064A438-2954-3C82-5FC7-E5583ABC5BF5}"/>
              </a:ext>
            </a:extLst>
          </p:cNvPr>
          <p:cNvPicPr>
            <a:picLocks noGrp="1" noChangeAspect="1"/>
          </p:cNvPicPr>
          <p:nvPr>
            <p:ph sz="half" idx="2"/>
          </p:nvPr>
        </p:nvPicPr>
        <p:blipFill>
          <a:blip r:embed="rId3"/>
          <a:stretch>
            <a:fillRect/>
          </a:stretch>
        </p:blipFill>
        <p:spPr>
          <a:xfrm>
            <a:off x="6172200" y="2785500"/>
            <a:ext cx="5181600" cy="2431588"/>
          </a:xfrm>
          <a:prstGeom prst="rect">
            <a:avLst/>
          </a:prstGeom>
        </p:spPr>
      </p:pic>
    </p:spTree>
    <p:extLst>
      <p:ext uri="{BB962C8B-B14F-4D97-AF65-F5344CB8AC3E}">
        <p14:creationId xmlns:p14="http://schemas.microsoft.com/office/powerpoint/2010/main" val="4267474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B65B6-D4F5-0E3A-F649-5FD409DA9CBF}"/>
              </a:ext>
            </a:extLst>
          </p:cNvPr>
          <p:cNvSpPr>
            <a:spLocks noGrp="1"/>
          </p:cNvSpPr>
          <p:nvPr>
            <p:ph type="title"/>
          </p:nvPr>
        </p:nvSpPr>
        <p:spPr/>
        <p:txBody>
          <a:bodyPr/>
          <a:lstStyle/>
          <a:p>
            <a:r>
              <a:rPr lang="en-US" dirty="0">
                <a:effectLst>
                  <a:glow rad="63500">
                    <a:schemeClr val="accent4">
                      <a:satMod val="175000"/>
                      <a:alpha val="40000"/>
                    </a:schemeClr>
                  </a:glow>
                </a:effectLst>
                <a:latin typeface="Algerian" panose="04020705040A02060702" pitchFamily="82" charset="0"/>
              </a:rPr>
              <a:t>ScreenShot</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CFB74CD0-F4FE-39A9-6003-D10B549AE128}"/>
              </a:ext>
            </a:extLst>
          </p:cNvPr>
          <p:cNvPicPr>
            <a:picLocks noGrp="1" noChangeAspect="1"/>
          </p:cNvPicPr>
          <p:nvPr>
            <p:ph idx="1"/>
          </p:nvPr>
        </p:nvPicPr>
        <p:blipFill>
          <a:blip r:embed="rId2"/>
          <a:stretch>
            <a:fillRect/>
          </a:stretch>
        </p:blipFill>
        <p:spPr>
          <a:xfrm>
            <a:off x="0" y="1453641"/>
            <a:ext cx="6096000" cy="2642498"/>
          </a:xfrm>
          <a:prstGeom prst="rect">
            <a:avLst/>
          </a:prstGeom>
        </p:spPr>
      </p:pic>
      <p:pic>
        <p:nvPicPr>
          <p:cNvPr id="5" name="Picture 4">
            <a:extLst>
              <a:ext uri="{FF2B5EF4-FFF2-40B4-BE49-F238E27FC236}">
                <a16:creationId xmlns:a16="http://schemas.microsoft.com/office/drawing/2014/main" id="{6021BC4F-CD45-6D4B-9F25-B693FD59709D}"/>
              </a:ext>
            </a:extLst>
          </p:cNvPr>
          <p:cNvPicPr>
            <a:picLocks noChangeAspect="1"/>
          </p:cNvPicPr>
          <p:nvPr/>
        </p:nvPicPr>
        <p:blipFill>
          <a:blip r:embed="rId3"/>
          <a:stretch>
            <a:fillRect/>
          </a:stretch>
        </p:blipFill>
        <p:spPr>
          <a:xfrm>
            <a:off x="6191506" y="1673303"/>
            <a:ext cx="5770340" cy="4700023"/>
          </a:xfrm>
          <a:prstGeom prst="rect">
            <a:avLst/>
          </a:prstGeom>
        </p:spPr>
      </p:pic>
      <p:pic>
        <p:nvPicPr>
          <p:cNvPr id="6" name="Picture 5">
            <a:extLst>
              <a:ext uri="{FF2B5EF4-FFF2-40B4-BE49-F238E27FC236}">
                <a16:creationId xmlns:a16="http://schemas.microsoft.com/office/drawing/2014/main" id="{89514154-6FF8-02FA-205E-AE257616BBCE}"/>
              </a:ext>
            </a:extLst>
          </p:cNvPr>
          <p:cNvPicPr>
            <a:picLocks noChangeAspect="1"/>
          </p:cNvPicPr>
          <p:nvPr/>
        </p:nvPicPr>
        <p:blipFill>
          <a:blip r:embed="rId4"/>
          <a:stretch>
            <a:fillRect/>
          </a:stretch>
        </p:blipFill>
        <p:spPr>
          <a:xfrm>
            <a:off x="127518" y="4303163"/>
            <a:ext cx="5840963" cy="2070164"/>
          </a:xfrm>
          <a:prstGeom prst="rect">
            <a:avLst/>
          </a:prstGeom>
        </p:spPr>
      </p:pic>
    </p:spTree>
    <p:extLst>
      <p:ext uri="{BB962C8B-B14F-4D97-AF65-F5344CB8AC3E}">
        <p14:creationId xmlns:p14="http://schemas.microsoft.com/office/powerpoint/2010/main" val="1402085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1353F-4D9F-25E2-467D-D215019610D8}"/>
              </a:ext>
            </a:extLst>
          </p:cNvPr>
          <p:cNvSpPr>
            <a:spLocks noGrp="1"/>
          </p:cNvSpPr>
          <p:nvPr>
            <p:ph type="title"/>
          </p:nvPr>
        </p:nvSpPr>
        <p:spPr/>
        <p:txBody>
          <a:bodyPr/>
          <a:lstStyle/>
          <a:p>
            <a:r>
              <a:rPr lang="en-US" dirty="0">
                <a:effectLst>
                  <a:glow rad="63500">
                    <a:schemeClr val="accent4">
                      <a:satMod val="175000"/>
                      <a:alpha val="40000"/>
                    </a:schemeClr>
                  </a:glow>
                </a:effectLst>
                <a:latin typeface="Algerian" panose="04020705040A02060702" pitchFamily="82" charset="0"/>
              </a:rPr>
              <a:t>System requirements</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F93E9711-B703-845B-8E71-EEF772A35DA8}"/>
              </a:ext>
            </a:extLst>
          </p:cNvPr>
          <p:cNvSpPr>
            <a:spLocks noGrp="1"/>
          </p:cNvSpPr>
          <p:nvPr>
            <p:ph idx="1"/>
          </p:nvPr>
        </p:nvSpPr>
        <p:spPr/>
        <p:txBody>
          <a:bodyPr>
            <a:normAutofit fontScale="77500" lnSpcReduction="20000"/>
          </a:bodyPr>
          <a:lstStyle/>
          <a:p>
            <a:r>
              <a:rPr lang="en-US" sz="3500" b="1" i="1" u="sng" dirty="0">
                <a:latin typeface="Algerian" panose="04020705040A02060702" pitchFamily="82" charset="0"/>
              </a:rPr>
              <a:t>Server side</a:t>
            </a:r>
          </a:p>
          <a:p>
            <a:endParaRPr lang="en-US" b="1" i="1" u="sng" dirty="0"/>
          </a:p>
          <a:p>
            <a:r>
              <a:rPr lang="en-US" sz="3500" dirty="0"/>
              <a:t>Processor: Intel i3 8</a:t>
            </a:r>
            <a:r>
              <a:rPr lang="en-US" sz="3500" baseline="30000" dirty="0"/>
              <a:t>th</a:t>
            </a:r>
            <a:r>
              <a:rPr lang="en-US" sz="3500" dirty="0"/>
              <a:t> gen &amp; above</a:t>
            </a:r>
          </a:p>
          <a:p>
            <a:r>
              <a:rPr lang="en-US" sz="3500" dirty="0"/>
              <a:t>HDD : 500gb &amp; above</a:t>
            </a:r>
          </a:p>
          <a:p>
            <a:r>
              <a:rPr lang="en-US" sz="3500" dirty="0"/>
              <a:t>RAM :4gb &amp; above</a:t>
            </a:r>
          </a:p>
          <a:p>
            <a:r>
              <a:rPr lang="en-US" sz="3500" dirty="0"/>
              <a:t>OS: Windows 10 &amp; above</a:t>
            </a:r>
          </a:p>
          <a:p>
            <a:r>
              <a:rPr lang="en-US" sz="3500" dirty="0"/>
              <a:t>Database :MySQL </a:t>
            </a:r>
          </a:p>
          <a:p>
            <a:r>
              <a:rPr lang="en-US" sz="3500" dirty="0"/>
              <a:t>JDK 11 &amp; above</a:t>
            </a:r>
          </a:p>
          <a:p>
            <a:r>
              <a:rPr lang="en-US" sz="3500" dirty="0"/>
              <a:t>Eclipse IDE </a:t>
            </a:r>
          </a:p>
          <a:p>
            <a:r>
              <a:rPr lang="en-US" sz="3500" dirty="0"/>
              <a:t>Visual Studio Code</a:t>
            </a:r>
          </a:p>
          <a:p>
            <a:pPr marL="0" indent="0">
              <a:buNone/>
            </a:pPr>
            <a:endParaRPr lang="en-IN" b="1" i="1" u="sng" dirty="0"/>
          </a:p>
        </p:txBody>
      </p:sp>
    </p:spTree>
    <p:extLst>
      <p:ext uri="{BB962C8B-B14F-4D97-AF65-F5344CB8AC3E}">
        <p14:creationId xmlns:p14="http://schemas.microsoft.com/office/powerpoint/2010/main" val="3130053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47530-F33A-59E4-DC19-9C6AEED024EC}"/>
              </a:ext>
            </a:extLst>
          </p:cNvPr>
          <p:cNvSpPr>
            <a:spLocks noGrp="1"/>
          </p:cNvSpPr>
          <p:nvPr>
            <p:ph type="title"/>
          </p:nvPr>
        </p:nvSpPr>
        <p:spPr/>
        <p:txBody>
          <a:bodyPr/>
          <a:lstStyle/>
          <a:p>
            <a:r>
              <a:rPr lang="en-US" dirty="0">
                <a:effectLst>
                  <a:glow rad="63500">
                    <a:schemeClr val="accent4">
                      <a:satMod val="175000"/>
                      <a:alpha val="40000"/>
                    </a:schemeClr>
                  </a:glow>
                </a:effectLst>
                <a:latin typeface="Algerian" panose="04020705040A02060702" pitchFamily="82" charset="0"/>
              </a:rPr>
              <a:t>System requirements</a:t>
            </a:r>
            <a:endParaRPr lang="en-IN" dirty="0"/>
          </a:p>
        </p:txBody>
      </p:sp>
      <p:sp>
        <p:nvSpPr>
          <p:cNvPr id="3" name="Content Placeholder 2">
            <a:extLst>
              <a:ext uri="{FF2B5EF4-FFF2-40B4-BE49-F238E27FC236}">
                <a16:creationId xmlns:a16="http://schemas.microsoft.com/office/drawing/2014/main" id="{43E38391-51FC-BE67-ADA6-662352557459}"/>
              </a:ext>
            </a:extLst>
          </p:cNvPr>
          <p:cNvSpPr>
            <a:spLocks noGrp="1"/>
          </p:cNvSpPr>
          <p:nvPr>
            <p:ph idx="1"/>
          </p:nvPr>
        </p:nvSpPr>
        <p:spPr/>
        <p:txBody>
          <a:bodyPr/>
          <a:lstStyle/>
          <a:p>
            <a:r>
              <a:rPr lang="en-US" sz="3600" b="1" i="1" dirty="0">
                <a:latin typeface="Algerian" panose="04020705040A02060702" pitchFamily="82" charset="0"/>
              </a:rPr>
              <a:t>Client Side</a:t>
            </a:r>
          </a:p>
          <a:p>
            <a:endParaRPr lang="en-US" b="1" i="1" dirty="0"/>
          </a:p>
          <a:p>
            <a:r>
              <a:rPr lang="en-US" sz="3200" dirty="0"/>
              <a:t>Latest Browser</a:t>
            </a:r>
          </a:p>
          <a:p>
            <a:pPr marL="0" indent="0">
              <a:buNone/>
            </a:pPr>
            <a:r>
              <a:rPr lang="en-US" sz="3200" dirty="0"/>
              <a:t>   Chrome / Edge /Mozilla Fire Fox </a:t>
            </a:r>
            <a:r>
              <a:rPr lang="en-US" sz="3200" dirty="0" err="1"/>
              <a:t>etc</a:t>
            </a:r>
            <a:endParaRPr lang="en-US" sz="3200" dirty="0"/>
          </a:p>
          <a:p>
            <a:r>
              <a:rPr lang="en-US" sz="3200" dirty="0"/>
              <a:t>RAM :4gb &amp; above</a:t>
            </a:r>
          </a:p>
          <a:p>
            <a:r>
              <a:rPr lang="en-US" sz="3200" dirty="0"/>
              <a:t>OS: Android / Windows 10 &amp; above</a:t>
            </a:r>
          </a:p>
          <a:p>
            <a:r>
              <a:rPr lang="en-US" sz="3200" dirty="0"/>
              <a:t>Stable Internet Connection</a:t>
            </a:r>
          </a:p>
          <a:p>
            <a:endParaRPr lang="en-IN" b="1" i="1" dirty="0"/>
          </a:p>
        </p:txBody>
      </p:sp>
    </p:spTree>
    <p:extLst>
      <p:ext uri="{BB962C8B-B14F-4D97-AF65-F5344CB8AC3E}">
        <p14:creationId xmlns:p14="http://schemas.microsoft.com/office/powerpoint/2010/main" val="2419588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8CFC5-6D98-A14E-697A-97B696738266}"/>
              </a:ext>
            </a:extLst>
          </p:cNvPr>
          <p:cNvSpPr>
            <a:spLocks noGrp="1"/>
          </p:cNvSpPr>
          <p:nvPr>
            <p:ph type="title"/>
          </p:nvPr>
        </p:nvSpPr>
        <p:spPr/>
        <p:txBody>
          <a:bodyPr/>
          <a:lstStyle/>
          <a:p>
            <a:r>
              <a:rPr lang="en-US" dirty="0">
                <a:effectLst>
                  <a:glow rad="63500">
                    <a:schemeClr val="accent4">
                      <a:satMod val="175000"/>
                      <a:alpha val="40000"/>
                    </a:schemeClr>
                  </a:glow>
                </a:effectLst>
                <a:latin typeface="Algerian" panose="04020705040A02060702" pitchFamily="82" charset="0"/>
              </a:rPr>
              <a:t>Future Scope</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61B119E4-A674-72A0-F17E-4D09DC465753}"/>
              </a:ext>
            </a:extLst>
          </p:cNvPr>
          <p:cNvSpPr>
            <a:spLocks noGrp="1"/>
          </p:cNvSpPr>
          <p:nvPr>
            <p:ph idx="1"/>
          </p:nvPr>
        </p:nvSpPr>
        <p:spPr/>
        <p:txBody>
          <a:bodyPr/>
          <a:lstStyle/>
          <a:p>
            <a:r>
              <a:rPr lang="en-US" sz="3200" dirty="0"/>
              <a:t>This Online Food delivery web application can be enhanced further by adding</a:t>
            </a:r>
          </a:p>
          <a:p>
            <a:r>
              <a:rPr lang="en-US" sz="3200" dirty="0"/>
              <a:t>live tracking system</a:t>
            </a:r>
          </a:p>
          <a:p>
            <a:r>
              <a:rPr lang="en-US" sz="3200" dirty="0"/>
              <a:t> review and ratings Feedback system for detailed analysis. </a:t>
            </a:r>
          </a:p>
          <a:p>
            <a:r>
              <a:rPr lang="en-US" sz="3200" dirty="0"/>
              <a:t>Real time payment system</a:t>
            </a:r>
          </a:p>
          <a:p>
            <a:endParaRPr lang="en-US" sz="3200" dirty="0"/>
          </a:p>
          <a:p>
            <a:r>
              <a:rPr lang="en-US" sz="3200" dirty="0"/>
              <a:t>Note: The software is flexible enough to be modified and implemented as per future needs and requirements.</a:t>
            </a:r>
          </a:p>
          <a:p>
            <a:endParaRPr lang="en-IN" dirty="0"/>
          </a:p>
        </p:txBody>
      </p:sp>
    </p:spTree>
    <p:extLst>
      <p:ext uri="{BB962C8B-B14F-4D97-AF65-F5344CB8AC3E}">
        <p14:creationId xmlns:p14="http://schemas.microsoft.com/office/powerpoint/2010/main" val="4272598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67A91-3DD3-8351-28BE-B0A8BD97A674}"/>
              </a:ext>
            </a:extLst>
          </p:cNvPr>
          <p:cNvSpPr>
            <a:spLocks noGrp="1"/>
          </p:cNvSpPr>
          <p:nvPr>
            <p:ph type="title"/>
          </p:nvPr>
        </p:nvSpPr>
        <p:spPr/>
        <p:txBody>
          <a:bodyPr/>
          <a:lstStyle/>
          <a:p>
            <a:r>
              <a:rPr lang="en-US" dirty="0">
                <a:effectLst>
                  <a:glow rad="63500">
                    <a:schemeClr val="accent4">
                      <a:satMod val="175000"/>
                      <a:alpha val="40000"/>
                    </a:schemeClr>
                  </a:glow>
                </a:effectLst>
                <a:latin typeface="Algerian" panose="04020705040A02060702" pitchFamily="82" charset="0"/>
              </a:rPr>
              <a:t>Conclusion</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DEB2E199-8803-8DDB-AAE5-E6081C8EA9F7}"/>
              </a:ext>
            </a:extLst>
          </p:cNvPr>
          <p:cNvSpPr>
            <a:spLocks noGrp="1"/>
          </p:cNvSpPr>
          <p:nvPr>
            <p:ph idx="1"/>
          </p:nvPr>
        </p:nvSpPr>
        <p:spPr>
          <a:xfrm>
            <a:off x="681135" y="1455577"/>
            <a:ext cx="11364686" cy="5365101"/>
          </a:xfrm>
        </p:spPr>
        <p:txBody>
          <a:bodyPr>
            <a:normAutofit/>
          </a:bodyPr>
          <a:lstStyle/>
          <a:p>
            <a:r>
              <a:rPr lang="en-US" dirty="0"/>
              <a:t>With the help of this system, people can easily order the food. It can also ensure that the people do not waste their precious time and use their time productively in the other works. In long run, this will ensure that it helps to reduce labour cost. This system proves to be more cost effective and reliable over other systems.</a:t>
            </a:r>
          </a:p>
          <a:p>
            <a:r>
              <a:rPr lang="en-US" dirty="0"/>
              <a:t>This project can later be expanded on a larger scale. It is developed for restaurants to simplify their routine managerial and operational task and to improve the dining experience of the clients. This also helps the restaurant owners develop healthy customer relationships by providing reasonably good services. The system also enables the restaurant to know the items available in real time and make changes to their food and beverage inventory based on the orders placed and the orders completed. </a:t>
            </a:r>
          </a:p>
          <a:p>
            <a:endParaRPr lang="en-IN" dirty="0"/>
          </a:p>
        </p:txBody>
      </p:sp>
    </p:spTree>
    <p:extLst>
      <p:ext uri="{BB962C8B-B14F-4D97-AF65-F5344CB8AC3E}">
        <p14:creationId xmlns:p14="http://schemas.microsoft.com/office/powerpoint/2010/main" val="2760565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FA2AE3EF-C217-7B49-BEE6-967B63E1ED9A}"/>
              </a:ext>
            </a:extLst>
          </p:cNvPr>
          <p:cNvSpPr>
            <a:spLocks noGrp="1"/>
          </p:cNvSpPr>
          <p:nvPr/>
        </p:nvSpPr>
        <p:spPr>
          <a:xfrm>
            <a:off x="8266155" y="6041663"/>
            <a:ext cx="64008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1400" b="1" kern="1200">
                <a:solidFill>
                  <a:srgbClr val="FFFFFF"/>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4FAB73BC-B049-4115-A692-8D63A059BFB8}" type="slidenum">
              <a:rPr lang="en-US" smtClean="0"/>
              <a:pPr>
                <a:spcAft>
                  <a:spcPts val="600"/>
                </a:spcAft>
              </a:pPr>
              <a:t>2</a:t>
            </a:fld>
            <a:endParaRPr lang="en-US" dirty="0"/>
          </a:p>
        </p:txBody>
      </p:sp>
      <p:graphicFrame>
        <p:nvGraphicFramePr>
          <p:cNvPr id="5" name="Content Placeholder 2" descr="Icon Smart Art graphic">
            <a:extLst>
              <a:ext uri="{FF2B5EF4-FFF2-40B4-BE49-F238E27FC236}">
                <a16:creationId xmlns:a16="http://schemas.microsoft.com/office/drawing/2014/main" id="{F6689467-90E9-3D40-8EC6-DF4B0D9B384A}"/>
              </a:ext>
            </a:extLst>
          </p:cNvPr>
          <p:cNvGraphicFramePr>
            <a:graphicFrameLocks noGrp="1" noChangeAspect="1"/>
          </p:cNvGraphicFramePr>
          <p:nvPr>
            <p:extLst>
              <p:ext uri="{D42A27DB-BD31-4B8C-83A1-F6EECF244321}">
                <p14:modId xmlns:p14="http://schemas.microsoft.com/office/powerpoint/2010/main" val="2130347736"/>
              </p:ext>
            </p:extLst>
          </p:nvPr>
        </p:nvGraphicFramePr>
        <p:xfrm>
          <a:off x="4901682" y="2103843"/>
          <a:ext cx="7350841" cy="37635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le 12">
            <a:extLst>
              <a:ext uri="{FF2B5EF4-FFF2-40B4-BE49-F238E27FC236}">
                <a16:creationId xmlns:a16="http://schemas.microsoft.com/office/drawing/2014/main" id="{C31214D7-95D3-23BE-C4D7-0ECA329803C1}"/>
              </a:ext>
            </a:extLst>
          </p:cNvPr>
          <p:cNvSpPr/>
          <p:nvPr/>
        </p:nvSpPr>
        <p:spPr>
          <a:xfrm>
            <a:off x="4922093" y="557458"/>
            <a:ext cx="7198372" cy="1164684"/>
          </a:xfrm>
          <a:prstGeom prst="roundRect">
            <a:avLst>
              <a:gd name="adj" fmla="val 10000"/>
            </a:avLst>
          </a:prstGeom>
          <a:solidFill>
            <a:schemeClr val="bg2">
              <a:lumMod val="75000"/>
            </a:schemeClr>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IN"/>
          </a:p>
        </p:txBody>
      </p:sp>
      <p:pic>
        <p:nvPicPr>
          <p:cNvPr id="7" name="Picture 6">
            <a:extLst>
              <a:ext uri="{FF2B5EF4-FFF2-40B4-BE49-F238E27FC236}">
                <a16:creationId xmlns:a16="http://schemas.microsoft.com/office/drawing/2014/main" id="{BF45B956-6583-BF30-5EB7-BC3F907CCA9B}"/>
              </a:ext>
            </a:extLst>
          </p:cNvPr>
          <p:cNvPicPr>
            <a:picLocks noChangeAspect="1"/>
          </p:cNvPicPr>
          <p:nvPr/>
        </p:nvPicPr>
        <p:blipFill rotWithShape="1">
          <a:blip r:embed="rId7">
            <a:extLst>
              <a:ext uri="{28A0092B-C50C-407E-A947-70E740481C1C}">
                <a14:useLocalDpi xmlns:a14="http://schemas.microsoft.com/office/drawing/2010/main" val="0"/>
              </a:ext>
            </a:extLst>
          </a:blip>
          <a:srcRect r="1018" b="12999"/>
          <a:stretch/>
        </p:blipFill>
        <p:spPr>
          <a:xfrm>
            <a:off x="5681214" y="837468"/>
            <a:ext cx="829571" cy="604663"/>
          </a:xfrm>
          <a:prstGeom prst="rect">
            <a:avLst/>
          </a:prstGeom>
        </p:spPr>
      </p:pic>
      <p:sp>
        <p:nvSpPr>
          <p:cNvPr id="8" name="TextBox 5">
            <a:extLst>
              <a:ext uri="{FF2B5EF4-FFF2-40B4-BE49-F238E27FC236}">
                <a16:creationId xmlns:a16="http://schemas.microsoft.com/office/drawing/2014/main" id="{F50440C5-2AB3-9275-BDCF-345F4796A1FD}"/>
              </a:ext>
            </a:extLst>
          </p:cNvPr>
          <p:cNvSpPr txBox="1"/>
          <p:nvPr/>
        </p:nvSpPr>
        <p:spPr>
          <a:xfrm>
            <a:off x="8133742" y="124136"/>
            <a:ext cx="3577147" cy="203132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effectLst>
                <a:outerShdw blurRad="38100" dist="38100" dir="2700000" algn="tl">
                  <a:srgbClr val="000000">
                    <a:alpha val="43137"/>
                  </a:srgbClr>
                </a:outerShdw>
              </a:effectLst>
            </a:endParaRPr>
          </a:p>
          <a:p>
            <a:endParaRPr lang="en-US"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Introduction</a:t>
            </a:r>
          </a:p>
          <a:p>
            <a:endParaRPr lang="en-US"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Objectives</a:t>
            </a:r>
          </a:p>
          <a:p>
            <a:endParaRPr lang="en-US" dirty="0">
              <a:effectLst>
                <a:outerShdw blurRad="38100" dist="38100" dir="2700000" algn="tl">
                  <a:srgbClr val="000000">
                    <a:alpha val="43137"/>
                  </a:srgbClr>
                </a:outerShdw>
              </a:effectLst>
            </a:endParaRPr>
          </a:p>
          <a:p>
            <a:endParaRPr lang="en-US" dirty="0"/>
          </a:p>
        </p:txBody>
      </p:sp>
      <p:sp>
        <p:nvSpPr>
          <p:cNvPr id="9" name="TextBox 8">
            <a:extLst>
              <a:ext uri="{FF2B5EF4-FFF2-40B4-BE49-F238E27FC236}">
                <a16:creationId xmlns:a16="http://schemas.microsoft.com/office/drawing/2014/main" id="{DA684C15-FF8B-1538-B36F-890941FA27F9}"/>
              </a:ext>
            </a:extLst>
          </p:cNvPr>
          <p:cNvSpPr txBox="1"/>
          <p:nvPr/>
        </p:nvSpPr>
        <p:spPr>
          <a:xfrm>
            <a:off x="8203801" y="2187760"/>
            <a:ext cx="5272906" cy="120032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800" b="1" kern="0" dirty="0">
                <a:effectLst/>
                <a:ea typeface="Times New Roman" panose="02020603050405020304" pitchFamily="18" charset="0"/>
                <a:cs typeface="Verdana" panose="020B0604030504040204" pitchFamily="34" charset="0"/>
              </a:rPr>
              <a:t>Scope</a:t>
            </a:r>
            <a:endParaRPr lang="en-IN" sz="1800" kern="100" dirty="0">
              <a:effectLst/>
              <a:ea typeface="Times New Roman" panose="02020603050405020304" pitchFamily="18" charset="0"/>
              <a:cs typeface="Times New Roman" panose="02020603050405020304" pitchFamily="18" charset="0"/>
            </a:endParaRPr>
          </a:p>
          <a:p>
            <a:endParaRPr lang="en-US"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Screenshots</a:t>
            </a:r>
          </a:p>
          <a:p>
            <a:endParaRPr lang="en-US" b="1" dirty="0">
              <a:effectLst>
                <a:outerShdw blurRad="38100" dist="38100" dir="2700000" algn="tl">
                  <a:srgbClr val="000000">
                    <a:alpha val="43137"/>
                  </a:srgbClr>
                </a:outerShdw>
              </a:effectLst>
            </a:endParaRPr>
          </a:p>
        </p:txBody>
      </p:sp>
      <p:sp>
        <p:nvSpPr>
          <p:cNvPr id="10" name="TextBox 10">
            <a:extLst>
              <a:ext uri="{FF2B5EF4-FFF2-40B4-BE49-F238E27FC236}">
                <a16:creationId xmlns:a16="http://schemas.microsoft.com/office/drawing/2014/main" id="{F506415C-601E-EC56-6E18-689675535FA4}"/>
              </a:ext>
            </a:extLst>
          </p:cNvPr>
          <p:cNvSpPr txBox="1"/>
          <p:nvPr/>
        </p:nvSpPr>
        <p:spPr>
          <a:xfrm>
            <a:off x="8133743" y="3435714"/>
            <a:ext cx="2666999" cy="120032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effectLst>
                  <a:outerShdw blurRad="38100" dist="38100" dir="2700000" algn="tl">
                    <a:srgbClr val="000000">
                      <a:alpha val="43137"/>
                    </a:srgbClr>
                  </a:outerShdw>
                </a:effectLst>
              </a:rPr>
              <a:t>Specifications</a:t>
            </a:r>
          </a:p>
          <a:p>
            <a:endParaRPr lang="en-US"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System Requirements</a:t>
            </a:r>
          </a:p>
          <a:p>
            <a:endParaRPr lang="en-US" dirty="0"/>
          </a:p>
        </p:txBody>
      </p:sp>
      <p:sp>
        <p:nvSpPr>
          <p:cNvPr id="11" name="TextBox 15">
            <a:extLst>
              <a:ext uri="{FF2B5EF4-FFF2-40B4-BE49-F238E27FC236}">
                <a16:creationId xmlns:a16="http://schemas.microsoft.com/office/drawing/2014/main" id="{2BB6CD3D-A723-569A-9538-DF65EB21C959}"/>
              </a:ext>
            </a:extLst>
          </p:cNvPr>
          <p:cNvSpPr txBox="1"/>
          <p:nvPr/>
        </p:nvSpPr>
        <p:spPr>
          <a:xfrm>
            <a:off x="7793576" y="4864829"/>
            <a:ext cx="2128740" cy="120032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nSpc>
                <a:spcPct val="100000"/>
              </a:lnSpc>
            </a:pPr>
            <a:r>
              <a:rPr lang="en-US" dirty="0"/>
              <a:t>	</a:t>
            </a:r>
            <a:r>
              <a:rPr lang="en-US" dirty="0">
                <a:effectLst>
                  <a:outerShdw blurRad="38100" dist="38100" dir="2700000" algn="tl">
                    <a:srgbClr val="000000">
                      <a:alpha val="43137"/>
                    </a:srgbClr>
                  </a:outerShdw>
                </a:effectLst>
              </a:rPr>
              <a:t>Conclusions</a:t>
            </a:r>
          </a:p>
          <a:p>
            <a:pPr lvl="0">
              <a:lnSpc>
                <a:spcPct val="100000"/>
              </a:lnSpc>
            </a:pPr>
            <a:r>
              <a:rPr lang="en-US" dirty="0">
                <a:effectLst>
                  <a:outerShdw blurRad="38100" dist="38100" dir="2700000" algn="tl">
                    <a:srgbClr val="000000">
                      <a:alpha val="43137"/>
                    </a:srgbClr>
                  </a:outerShdw>
                </a:effectLst>
              </a:rPr>
              <a:t>	</a:t>
            </a:r>
          </a:p>
          <a:p>
            <a:pPr lvl="0">
              <a:lnSpc>
                <a:spcPct val="100000"/>
              </a:lnSpc>
            </a:pPr>
            <a:r>
              <a:rPr lang="en-US" dirty="0">
                <a:effectLst>
                  <a:outerShdw blurRad="38100" dist="38100" dir="2700000" algn="tl">
                    <a:srgbClr val="000000">
                      <a:alpha val="43137"/>
                    </a:srgbClr>
                  </a:outerShdw>
                </a:effectLst>
              </a:rPr>
              <a:t>	Future Scope</a:t>
            </a:r>
          </a:p>
          <a:p>
            <a:endParaRPr lang="en-US" b="1" dirty="0">
              <a:effectLst>
                <a:outerShdw blurRad="38100" dist="38100" dir="2700000" algn="tl">
                  <a:srgbClr val="000000">
                    <a:alpha val="43137"/>
                  </a:srgbClr>
                </a:outerShdw>
              </a:effectLst>
            </a:endParaRPr>
          </a:p>
        </p:txBody>
      </p:sp>
      <p:pic>
        <p:nvPicPr>
          <p:cNvPr id="14" name="Content Placeholder 13">
            <a:extLst>
              <a:ext uri="{FF2B5EF4-FFF2-40B4-BE49-F238E27FC236}">
                <a16:creationId xmlns:a16="http://schemas.microsoft.com/office/drawing/2014/main" id="{5E3C1BF4-6126-64F2-17A4-F51EDCF769AC}"/>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71438" y="311771"/>
            <a:ext cx="4691062" cy="6095017"/>
          </a:xfrm>
        </p:spPr>
      </p:pic>
    </p:spTree>
    <p:extLst>
      <p:ext uri="{BB962C8B-B14F-4D97-AF65-F5344CB8AC3E}">
        <p14:creationId xmlns:p14="http://schemas.microsoft.com/office/powerpoint/2010/main" val="999874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5666-5C13-D09E-2E2C-21AD6DCCD410}"/>
              </a:ext>
            </a:extLst>
          </p:cNvPr>
          <p:cNvSpPr>
            <a:spLocks noGrp="1"/>
          </p:cNvSpPr>
          <p:nvPr>
            <p:ph type="title"/>
          </p:nvPr>
        </p:nvSpPr>
        <p:spPr/>
        <p:txBody>
          <a:bodyPr/>
          <a:lstStyle/>
          <a:p>
            <a:r>
              <a:rPr lang="en-US" dirty="0">
                <a:effectLst>
                  <a:glow rad="63500">
                    <a:schemeClr val="accent4">
                      <a:satMod val="175000"/>
                      <a:alpha val="40000"/>
                    </a:schemeClr>
                  </a:glow>
                </a:effectLst>
                <a:latin typeface="Algerian" panose="04020705040A02060702" pitchFamily="82" charset="0"/>
              </a:rPr>
              <a:t>References</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7657D934-6F5F-DC76-5ACB-84B23C5C58D8}"/>
              </a:ext>
            </a:extLst>
          </p:cNvPr>
          <p:cNvSpPr>
            <a:spLocks noGrp="1"/>
          </p:cNvSpPr>
          <p:nvPr>
            <p:ph idx="1"/>
          </p:nvPr>
        </p:nvSpPr>
        <p:spPr/>
        <p:txBody>
          <a:bodyPr>
            <a:normAutofit/>
          </a:bodyPr>
          <a:lstStyle/>
          <a:p>
            <a:pPr marL="0" indent="0">
              <a:buNone/>
            </a:pPr>
            <a:endParaRPr lang="en-US" sz="2400" dirty="0">
              <a:solidFill>
                <a:schemeClr val="tx1">
                  <a:lumMod val="95000"/>
                  <a:lumOff val="5000"/>
                </a:schemeClr>
              </a:solidFill>
            </a:endParaRPr>
          </a:p>
          <a:p>
            <a:endParaRPr lang="en-US" sz="2400" dirty="0">
              <a:solidFill>
                <a:schemeClr val="tx1">
                  <a:lumMod val="95000"/>
                  <a:lumOff val="5000"/>
                </a:schemeClr>
              </a:solidFill>
            </a:endParaRPr>
          </a:p>
          <a:p>
            <a:r>
              <a:rPr lang="en-US" sz="2400" dirty="0">
                <a:solidFill>
                  <a:schemeClr val="tx1">
                    <a:lumMod val="95000"/>
                    <a:lumOff val="5000"/>
                  </a:schemeClr>
                </a:solidFill>
                <a:hlinkClick r:id="rId2"/>
              </a:rPr>
              <a:t>https://medium.com/@ravindersengar/end-to-end-design-of-a-food-delivery-app-like-zomato-or-swiggy-52b96f3a635f</a:t>
            </a:r>
            <a:endParaRPr lang="en-US" sz="2400" dirty="0">
              <a:solidFill>
                <a:schemeClr val="tx1">
                  <a:lumMod val="95000"/>
                  <a:lumOff val="5000"/>
                </a:schemeClr>
              </a:solidFill>
            </a:endParaRPr>
          </a:p>
          <a:p>
            <a:endParaRPr lang="en-US" sz="2400" dirty="0">
              <a:solidFill>
                <a:schemeClr val="tx1">
                  <a:lumMod val="95000"/>
                  <a:lumOff val="5000"/>
                </a:schemeClr>
              </a:solidFill>
            </a:endParaRPr>
          </a:p>
          <a:p>
            <a:r>
              <a:rPr lang="en-US" sz="2400" dirty="0">
                <a:solidFill>
                  <a:schemeClr val="tx1">
                    <a:lumMod val="95000"/>
                    <a:lumOff val="5000"/>
                  </a:schemeClr>
                </a:solidFill>
                <a:hlinkClick r:id="rId3"/>
              </a:rPr>
              <a:t>https://medium.com/javarevisited/lets-develop-shopping-cart-for-ecommerce-app-8e57a9ab4868</a:t>
            </a:r>
            <a:endParaRPr lang="en-US" sz="2400" dirty="0">
              <a:solidFill>
                <a:schemeClr val="tx1">
                  <a:lumMod val="95000"/>
                  <a:lumOff val="5000"/>
                </a:schemeClr>
              </a:solidFill>
            </a:endParaRPr>
          </a:p>
          <a:p>
            <a:endParaRPr lang="en-US" sz="2400" dirty="0">
              <a:solidFill>
                <a:schemeClr val="tx1">
                  <a:lumMod val="95000"/>
                  <a:lumOff val="5000"/>
                </a:schemeClr>
              </a:solidFill>
            </a:endParaRPr>
          </a:p>
          <a:p>
            <a:r>
              <a:rPr lang="en-US" sz="2400" dirty="0">
                <a:solidFill>
                  <a:schemeClr val="tx1">
                    <a:lumMod val="95000"/>
                    <a:lumOff val="5000"/>
                  </a:schemeClr>
                </a:solidFill>
                <a:hlinkClick r:id="rId4"/>
              </a:rPr>
              <a:t>https://github.com/coniferousdyer/Food-Ordering-Portal.git</a:t>
            </a:r>
            <a:endParaRPr lang="en-US" sz="2400" dirty="0">
              <a:solidFill>
                <a:schemeClr val="tx1">
                  <a:lumMod val="95000"/>
                  <a:lumOff val="5000"/>
                </a:schemeClr>
              </a:solidFill>
            </a:endParaRPr>
          </a:p>
          <a:p>
            <a:endParaRPr lang="en-IN" sz="3200" dirty="0"/>
          </a:p>
        </p:txBody>
      </p:sp>
    </p:spTree>
    <p:extLst>
      <p:ext uri="{BB962C8B-B14F-4D97-AF65-F5344CB8AC3E}">
        <p14:creationId xmlns:p14="http://schemas.microsoft.com/office/powerpoint/2010/main" val="2181898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pattFill prst="pct25">
          <a:fgClr>
            <a:schemeClr val="accent1"/>
          </a:fgClr>
          <a:bgClr>
            <a:schemeClr val="bg1"/>
          </a:bgClr>
        </a:patt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F605358-7B27-A325-5BA9-7E822669116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018" b="12999"/>
          <a:stretch/>
        </p:blipFill>
        <p:spPr>
          <a:xfrm>
            <a:off x="3665376" y="300428"/>
            <a:ext cx="4861248" cy="526994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7" name="TextBox 6">
            <a:extLst>
              <a:ext uri="{FF2B5EF4-FFF2-40B4-BE49-F238E27FC236}">
                <a16:creationId xmlns:a16="http://schemas.microsoft.com/office/drawing/2014/main" id="{FB20EB4E-6507-462B-92C1-946E34AA57D0}"/>
              </a:ext>
            </a:extLst>
          </p:cNvPr>
          <p:cNvSpPr txBox="1"/>
          <p:nvPr/>
        </p:nvSpPr>
        <p:spPr>
          <a:xfrm>
            <a:off x="4738394" y="4732567"/>
            <a:ext cx="3369906" cy="707886"/>
          </a:xfrm>
          <a:prstGeom prst="rect">
            <a:avLst/>
          </a:prstGeom>
          <a:noFill/>
        </p:spPr>
        <p:txBody>
          <a:bodyPr wrap="square" rtlCol="0">
            <a:spAutoFit/>
          </a:bodyPr>
          <a:lstStyle/>
          <a:p>
            <a:r>
              <a:rPr lang="en-US" sz="4000" b="1" i="1" u="sng" dirty="0">
                <a:solidFill>
                  <a:srgbClr val="FFFFFF"/>
                </a:solidFill>
                <a:highlight>
                  <a:srgbClr val="000000"/>
                </a:highlight>
                <a:latin typeface="Algerian" panose="04020705040A02060702" pitchFamily="82" charset="0"/>
              </a:rPr>
              <a:t>Thank you</a:t>
            </a:r>
            <a:endParaRPr lang="en-IN" sz="4000" b="1" i="1" u="sng" dirty="0">
              <a:highlight>
                <a:srgbClr val="000000"/>
              </a:highlight>
              <a:latin typeface="Algerian" panose="04020705040A02060702" pitchFamily="82" charset="0"/>
            </a:endParaRPr>
          </a:p>
        </p:txBody>
      </p:sp>
    </p:spTree>
    <p:extLst>
      <p:ext uri="{BB962C8B-B14F-4D97-AF65-F5344CB8AC3E}">
        <p14:creationId xmlns:p14="http://schemas.microsoft.com/office/powerpoint/2010/main" val="3463786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ACB29-EB4B-3D48-C341-CBB07EF46B5C}"/>
              </a:ext>
            </a:extLst>
          </p:cNvPr>
          <p:cNvSpPr>
            <a:spLocks noGrp="1"/>
          </p:cNvSpPr>
          <p:nvPr>
            <p:ph type="title"/>
          </p:nvPr>
        </p:nvSpPr>
        <p:spPr>
          <a:xfrm>
            <a:off x="955610" y="327803"/>
            <a:ext cx="10515600" cy="1325563"/>
          </a:xfrm>
        </p:spPr>
        <p:txBody>
          <a:bodyPr>
            <a:normAutofit/>
          </a:bodyPr>
          <a:lstStyle/>
          <a:p>
            <a:r>
              <a:rPr lang="en-US" sz="7200" b="1" dirty="0">
                <a:solidFill>
                  <a:schemeClr val="accent5"/>
                </a:solidFill>
                <a:effectLst>
                  <a:glow rad="63500">
                    <a:schemeClr val="accent4">
                      <a:satMod val="175000"/>
                      <a:alpha val="40000"/>
                    </a:schemeClr>
                  </a:glow>
                </a:effectLst>
                <a:latin typeface="Algerian" panose="04020705040A02060702" pitchFamily="82" charset="0"/>
              </a:rPr>
              <a:t>INTRODUCTION</a:t>
            </a:r>
            <a:endParaRPr lang="en-IN" sz="6000" b="1" dirty="0">
              <a:solidFill>
                <a:schemeClr val="accent5"/>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7EB2F199-80B7-296A-7CD3-1B79B0006B77}"/>
              </a:ext>
            </a:extLst>
          </p:cNvPr>
          <p:cNvSpPr>
            <a:spLocks noGrp="1"/>
          </p:cNvSpPr>
          <p:nvPr>
            <p:ph idx="1"/>
          </p:nvPr>
        </p:nvSpPr>
        <p:spPr>
          <a:xfrm>
            <a:off x="720790" y="1567543"/>
            <a:ext cx="10750420" cy="5710335"/>
          </a:xfrm>
        </p:spPr>
        <p:txBody>
          <a:bodyPr/>
          <a:lstStyle/>
          <a:p>
            <a:r>
              <a:rPr lang="en-IN" sz="3200" kern="0" dirty="0">
                <a:effectLst/>
                <a:ea typeface="Times New Roman" panose="02020603050405020304" pitchFamily="18" charset="0"/>
                <a:cs typeface="Verdana" panose="020B0604030504040204" pitchFamily="34" charset="0"/>
              </a:rPr>
              <a:t>The purpose of this project is to develop a web based online food delivery system that facilitates the seamless ordering of food from restaurants and its subsequent delivery to customers' locations. </a:t>
            </a:r>
          </a:p>
          <a:p>
            <a:endParaRPr lang="en-IN" sz="3200" kern="0" dirty="0">
              <a:effectLst/>
              <a:ea typeface="Times New Roman" panose="02020603050405020304" pitchFamily="18" charset="0"/>
              <a:cs typeface="Verdana" panose="020B0604030504040204" pitchFamily="34" charset="0"/>
            </a:endParaRPr>
          </a:p>
          <a:p>
            <a:r>
              <a:rPr lang="en-IN" sz="3200" kern="0" dirty="0">
                <a:effectLst/>
                <a:ea typeface="Times New Roman" panose="02020603050405020304" pitchFamily="18" charset="0"/>
                <a:cs typeface="Verdana" panose="020B0604030504040204" pitchFamily="34" charset="0"/>
              </a:rPr>
              <a:t>This document presents a comprehensive outline of the software requirements for the online food delivery system.</a:t>
            </a:r>
          </a:p>
          <a:p>
            <a:pPr marL="0" indent="0">
              <a:buNone/>
            </a:pPr>
            <a:r>
              <a:rPr lang="en-IN" sz="3200" kern="0" dirty="0">
                <a:effectLst/>
                <a:ea typeface="Times New Roman" panose="02020603050405020304" pitchFamily="18" charset="0"/>
                <a:cs typeface="Verdana" panose="020B0604030504040204" pitchFamily="34" charset="0"/>
              </a:rPr>
              <a:t> </a:t>
            </a:r>
          </a:p>
          <a:p>
            <a:r>
              <a:rPr lang="en-IN" sz="3200" kern="0" dirty="0">
                <a:effectLst/>
                <a:ea typeface="Times New Roman" panose="02020603050405020304" pitchFamily="18" charset="0"/>
                <a:cs typeface="Verdana" panose="020B0604030504040204" pitchFamily="34" charset="0"/>
              </a:rPr>
              <a:t>It encompasses design decisions, architectural requirements, and details essential for software maintenance and support.</a:t>
            </a:r>
            <a:endParaRPr lang="en-IN" sz="3200" kern="100" dirty="0">
              <a:effectLst/>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301534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405A5-5822-D7BF-9ECD-B68C1A0F5ECF}"/>
              </a:ext>
            </a:extLst>
          </p:cNvPr>
          <p:cNvSpPr>
            <a:spLocks noGrp="1"/>
          </p:cNvSpPr>
          <p:nvPr>
            <p:ph type="title"/>
          </p:nvPr>
        </p:nvSpPr>
        <p:spPr/>
        <p:txBody>
          <a:bodyPr>
            <a:normAutofit fontScale="90000"/>
          </a:bodyPr>
          <a:lstStyle/>
          <a:p>
            <a:r>
              <a:rPr lang="en-US" sz="8000" dirty="0">
                <a:solidFill>
                  <a:schemeClr val="accent1"/>
                </a:solidFill>
                <a:effectLst>
                  <a:outerShdw blurRad="38100" dist="38100" dir="2700000" algn="tl">
                    <a:srgbClr val="000000">
                      <a:alpha val="43137"/>
                    </a:srgbClr>
                  </a:outerShdw>
                </a:effectLst>
                <a:latin typeface="Algerian" panose="04020705040A02060702" pitchFamily="82" charset="0"/>
              </a:rPr>
              <a:t>Objectives</a:t>
            </a:r>
            <a:br>
              <a:rPr lang="en-US" sz="4400" dirty="0">
                <a:effectLst>
                  <a:outerShdw blurRad="38100" dist="38100" dir="2700000" algn="tl">
                    <a:srgbClr val="000000">
                      <a:alpha val="43137"/>
                    </a:srgbClr>
                  </a:outerShdw>
                </a:effectLst>
                <a:latin typeface="Algerian" panose="04020705040A02060702" pitchFamily="82" charset="0"/>
              </a:rPr>
            </a:br>
            <a:endParaRPr lang="en-IN" dirty="0"/>
          </a:p>
        </p:txBody>
      </p:sp>
      <p:sp>
        <p:nvSpPr>
          <p:cNvPr id="3" name="Content Placeholder 2">
            <a:extLst>
              <a:ext uri="{FF2B5EF4-FFF2-40B4-BE49-F238E27FC236}">
                <a16:creationId xmlns:a16="http://schemas.microsoft.com/office/drawing/2014/main" id="{498147FB-B301-00D1-555E-2A7599FE60C2}"/>
              </a:ext>
            </a:extLst>
          </p:cNvPr>
          <p:cNvSpPr>
            <a:spLocks noGrp="1"/>
          </p:cNvSpPr>
          <p:nvPr>
            <p:ph idx="1"/>
          </p:nvPr>
        </p:nvSpPr>
        <p:spPr>
          <a:xfrm>
            <a:off x="922175" y="1611021"/>
            <a:ext cx="10515600" cy="4881854"/>
          </a:xfrm>
        </p:spPr>
        <p:txBody>
          <a:bodyPr>
            <a:normAutofit/>
          </a:bodyPr>
          <a:lstStyle/>
          <a:p>
            <a:pPr marL="0" indent="0">
              <a:lnSpc>
                <a:spcPct val="115000"/>
              </a:lnSpc>
              <a:spcAft>
                <a:spcPts val="1000"/>
              </a:spcAft>
              <a:buNone/>
            </a:pPr>
            <a:r>
              <a:rPr lang="en-IN" sz="1800" kern="0" dirty="0">
                <a:effectLst/>
                <a:latin typeface="Verdana" panose="020B0604030504040204" pitchFamily="34" charset="0"/>
                <a:ea typeface="Times New Roman" panose="02020603050405020304" pitchFamily="18" charset="0"/>
                <a:cs typeface="Verdana" panose="020B0604030504040204" pitchFamily="34" charset="0"/>
              </a:rPr>
              <a:t> </a:t>
            </a:r>
            <a:endParaRPr lang="en-IN"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IN" sz="3200" kern="0" dirty="0">
                <a:effectLst/>
                <a:ea typeface="Times New Roman" panose="02020603050405020304" pitchFamily="18" charset="0"/>
                <a:cs typeface="Verdana" panose="020B0604030504040204" pitchFamily="34" charset="0"/>
              </a:rPr>
              <a:t>The project scope encompasses the development of a user facing website and a backend administration panel.  </a:t>
            </a:r>
          </a:p>
          <a:p>
            <a:pPr>
              <a:lnSpc>
                <a:spcPct val="115000"/>
              </a:lnSpc>
              <a:spcAft>
                <a:spcPts val="1000"/>
              </a:spcAft>
            </a:pPr>
            <a:r>
              <a:rPr lang="en-IN" sz="3200" kern="0" dirty="0">
                <a:effectLst/>
                <a:ea typeface="Times New Roman" panose="02020603050405020304" pitchFamily="18" charset="0"/>
                <a:cs typeface="Verdana" panose="020B0604030504040204" pitchFamily="34" charset="0"/>
              </a:rPr>
              <a:t>The system will enable users to order food from a variety of restaurants and manage these orders efficiently. </a:t>
            </a:r>
          </a:p>
          <a:p>
            <a:pPr>
              <a:lnSpc>
                <a:spcPct val="115000"/>
              </a:lnSpc>
              <a:spcAft>
                <a:spcPts val="1000"/>
              </a:spcAft>
            </a:pPr>
            <a:r>
              <a:rPr lang="en-IN" sz="3200" kern="0" dirty="0">
                <a:effectLst/>
                <a:ea typeface="Times New Roman" panose="02020603050405020304" pitchFamily="18" charset="0"/>
                <a:cs typeface="Verdana" panose="020B0604030504040204" pitchFamily="34" charset="0"/>
              </a:rPr>
              <a:t>Users of the system include customers, restaurant staff, and delivery personnel.</a:t>
            </a:r>
            <a:endParaRPr lang="en-IN" sz="3200" kern="100" dirty="0">
              <a:effectLst/>
              <a:ea typeface="Times New Roman" panose="02020603050405020304" pitchFamily="18" charset="0"/>
              <a:cs typeface="Times New Roman" panose="02020603050405020304" pitchFamily="18" charset="0"/>
            </a:endParaRPr>
          </a:p>
          <a:p>
            <a:endParaRPr lang="en-US" dirty="0">
              <a:effectLst>
                <a:outerShdw blurRad="38100" dist="38100" dir="2700000" algn="tl">
                  <a:srgbClr val="000000">
                    <a:alpha val="43137"/>
                  </a:srgbClr>
                </a:outerShdw>
              </a:effectLst>
              <a:latin typeface="Algerian" panose="04020705040A02060702" pitchFamily="82" charset="0"/>
            </a:endParaRPr>
          </a:p>
          <a:p>
            <a:pPr marL="0" indent="0">
              <a:buNone/>
            </a:pPr>
            <a:endParaRPr lang="en-IN" dirty="0">
              <a:latin typeface="Algerian" panose="04020705040A02060702" pitchFamily="82" charset="0"/>
            </a:endParaRPr>
          </a:p>
        </p:txBody>
      </p:sp>
    </p:spTree>
    <p:extLst>
      <p:ext uri="{BB962C8B-B14F-4D97-AF65-F5344CB8AC3E}">
        <p14:creationId xmlns:p14="http://schemas.microsoft.com/office/powerpoint/2010/main" val="1385993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3F6D5E8-15CF-4755-910B-1B5A1E777357}"/>
              </a:ext>
            </a:extLst>
          </p:cNvPr>
          <p:cNvSpPr>
            <a:spLocks noGrp="1"/>
          </p:cNvSpPr>
          <p:nvPr/>
        </p:nvSpPr>
        <p:spPr>
          <a:xfrm>
            <a:off x="1403973" y="1044080"/>
            <a:ext cx="7001435" cy="779392"/>
          </a:xfrm>
          <a:prstGeom prst="rect">
            <a:avLst/>
          </a:prstGeom>
          <a:solidFill>
            <a:schemeClr val="bg1">
              <a:lumMod val="65000"/>
              <a:lumOff val="35000"/>
            </a:schemeClr>
          </a:solidFill>
        </p:spPr>
        <p:style>
          <a:lnRef idx="0">
            <a:scrgbClr r="0" g="0" b="0"/>
          </a:lnRef>
          <a:fillRef idx="1001">
            <a:schemeClr val="lt2"/>
          </a:fillRef>
          <a:effectRef idx="0">
            <a:scrgbClr r="0" g="0" b="0"/>
          </a:effectRef>
          <a:fontRef idx="major"/>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n-US" dirty="0">
                <a:solidFill>
                  <a:srgbClr val="00B0F0"/>
                </a:solidFill>
                <a:latin typeface="Algerian" panose="04020705040A02060702" pitchFamily="82" charset="0"/>
              </a:rPr>
              <a:t>Technology</a:t>
            </a:r>
          </a:p>
        </p:txBody>
      </p:sp>
      <p:sp>
        <p:nvSpPr>
          <p:cNvPr id="6" name="Slide Number Placeholder 2">
            <a:extLst>
              <a:ext uri="{FF2B5EF4-FFF2-40B4-BE49-F238E27FC236}">
                <a16:creationId xmlns:a16="http://schemas.microsoft.com/office/drawing/2014/main" id="{77FF10F5-F7BB-EA4C-BFFD-8D8D77D54FF1}"/>
              </a:ext>
            </a:extLst>
          </p:cNvPr>
          <p:cNvSpPr>
            <a:spLocks noGrp="1"/>
          </p:cNvSpPr>
          <p:nvPr/>
        </p:nvSpPr>
        <p:spPr>
          <a:xfrm>
            <a:off x="11311118" y="6272780"/>
            <a:ext cx="64008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1400" b="1" kern="1200">
                <a:solidFill>
                  <a:srgbClr val="FFFFFF"/>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4FAB73BC-B049-4115-A692-8D63A059BFB8}" type="slidenum">
              <a:rPr lang="en-US" smtClean="0"/>
              <a:pPr>
                <a:spcAft>
                  <a:spcPts val="600"/>
                </a:spcAft>
              </a:pPr>
              <a:t>6</a:t>
            </a:fld>
            <a:endParaRPr lang="en-US" dirty="0"/>
          </a:p>
        </p:txBody>
      </p:sp>
      <p:graphicFrame>
        <p:nvGraphicFramePr>
          <p:cNvPr id="7" name="Content Placeholder 2" descr="Icon SmartArt graphic">
            <a:extLst>
              <a:ext uri="{FF2B5EF4-FFF2-40B4-BE49-F238E27FC236}">
                <a16:creationId xmlns:a16="http://schemas.microsoft.com/office/drawing/2014/main" id="{A3D1C6A2-434F-413C-ACCC-99B0DBD24CFD}"/>
              </a:ext>
            </a:extLst>
          </p:cNvPr>
          <p:cNvGraphicFramePr>
            <a:graphicFrameLocks noGrp="1"/>
          </p:cNvGraphicFramePr>
          <p:nvPr>
            <p:extLst>
              <p:ext uri="{D42A27DB-BD31-4B8C-83A1-F6EECF244321}">
                <p14:modId xmlns:p14="http://schemas.microsoft.com/office/powerpoint/2010/main" val="801655053"/>
              </p:ext>
            </p:extLst>
          </p:nvPr>
        </p:nvGraphicFramePr>
        <p:xfrm>
          <a:off x="1069838" y="2121404"/>
          <a:ext cx="10058400" cy="40507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3">
            <a:extLst>
              <a:ext uri="{FF2B5EF4-FFF2-40B4-BE49-F238E27FC236}">
                <a16:creationId xmlns:a16="http://schemas.microsoft.com/office/drawing/2014/main" id="{D34666DC-9DE0-2FBD-BD74-3B904C31F698}"/>
              </a:ext>
            </a:extLst>
          </p:cNvPr>
          <p:cNvSpPr txBox="1"/>
          <p:nvPr/>
        </p:nvSpPr>
        <p:spPr>
          <a:xfrm>
            <a:off x="9179849" y="3828678"/>
            <a:ext cx="1084729"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solidFill>
                  <a:srgbClr val="00B0F0"/>
                </a:solidFill>
              </a:rPr>
              <a:t>REACT</a:t>
            </a:r>
          </a:p>
        </p:txBody>
      </p:sp>
    </p:spTree>
    <p:extLst>
      <p:ext uri="{BB962C8B-B14F-4D97-AF65-F5344CB8AC3E}">
        <p14:creationId xmlns:p14="http://schemas.microsoft.com/office/powerpoint/2010/main" val="2988603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60A6-9008-B504-6444-9E1703B546D9}"/>
              </a:ext>
            </a:extLst>
          </p:cNvPr>
          <p:cNvSpPr>
            <a:spLocks noGrp="1"/>
          </p:cNvSpPr>
          <p:nvPr>
            <p:ph type="title"/>
          </p:nvPr>
        </p:nvSpPr>
        <p:spPr>
          <a:xfrm>
            <a:off x="838200" y="0"/>
            <a:ext cx="10515600" cy="1325563"/>
          </a:xfrm>
        </p:spPr>
        <p:txBody>
          <a:bodyPr/>
          <a:lstStyle/>
          <a:p>
            <a:r>
              <a:rPr lang="en-US" dirty="0">
                <a:effectLst>
                  <a:glow rad="63500">
                    <a:schemeClr val="accent4">
                      <a:satMod val="175000"/>
                      <a:alpha val="40000"/>
                    </a:schemeClr>
                  </a:glow>
                </a:effectLst>
                <a:latin typeface="Algerian" panose="04020705040A02060702" pitchFamily="82" charset="0"/>
              </a:rPr>
              <a:t>ER Diagram (</a:t>
            </a:r>
            <a:r>
              <a:rPr lang="en-US" sz="4400" dirty="0">
                <a:effectLst>
                  <a:glow rad="63500">
                    <a:schemeClr val="accent4">
                      <a:satMod val="175000"/>
                      <a:alpha val="40000"/>
                    </a:schemeClr>
                  </a:glow>
                </a:effectLst>
                <a:latin typeface="Algerian" panose="04020705040A02060702" pitchFamily="82" charset="0"/>
              </a:rPr>
              <a:t>MySQL generated)</a:t>
            </a:r>
            <a:endParaRPr lang="en-IN" dirty="0">
              <a:latin typeface="Algerian" panose="04020705040A02060702" pitchFamily="82" charset="0"/>
            </a:endParaRPr>
          </a:p>
        </p:txBody>
      </p:sp>
      <p:pic>
        <p:nvPicPr>
          <p:cNvPr id="8" name="Content Placeholder 4">
            <a:extLst>
              <a:ext uri="{FF2B5EF4-FFF2-40B4-BE49-F238E27FC236}">
                <a16:creationId xmlns:a16="http://schemas.microsoft.com/office/drawing/2014/main" id="{568E82B1-4B70-1A60-1758-7B96CE57EB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630" y="1117342"/>
            <a:ext cx="12061370" cy="5626358"/>
          </a:xfrm>
          <a:prstGeom prst="rect">
            <a:avLst/>
          </a:prstGeom>
          <a:solidFill>
            <a:srgbClr val="FFFF00">
              <a:alpha val="4706"/>
            </a:srgbClr>
          </a:solidFill>
          <a:ln>
            <a:noFill/>
          </a:ln>
        </p:spPr>
      </p:pic>
    </p:spTree>
    <p:extLst>
      <p:ext uri="{BB962C8B-B14F-4D97-AF65-F5344CB8AC3E}">
        <p14:creationId xmlns:p14="http://schemas.microsoft.com/office/powerpoint/2010/main" val="4139470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8FBCB-F1A7-46DC-DDBE-A2D73CC60F30}"/>
              </a:ext>
            </a:extLst>
          </p:cNvPr>
          <p:cNvSpPr>
            <a:spLocks noGrp="1"/>
          </p:cNvSpPr>
          <p:nvPr>
            <p:ph type="title"/>
          </p:nvPr>
        </p:nvSpPr>
        <p:spPr/>
        <p:txBody>
          <a:bodyPr/>
          <a:lstStyle/>
          <a:p>
            <a:r>
              <a:rPr lang="en-US" dirty="0">
                <a:effectLst>
                  <a:glow rad="63500">
                    <a:schemeClr val="accent4">
                      <a:satMod val="175000"/>
                      <a:alpha val="40000"/>
                    </a:schemeClr>
                  </a:glow>
                </a:effectLst>
                <a:latin typeface="Algerian" panose="04020705040A02060702" pitchFamily="82" charset="0"/>
              </a:rPr>
              <a:t>Zero Level diagram</a:t>
            </a:r>
            <a:endParaRPr lang="en-IN" dirty="0">
              <a:latin typeface="Algerian" panose="04020705040A02060702" pitchFamily="82" charset="0"/>
            </a:endParaRPr>
          </a:p>
        </p:txBody>
      </p:sp>
      <p:pic>
        <p:nvPicPr>
          <p:cNvPr id="4" name="Content Placeholder 4">
            <a:extLst>
              <a:ext uri="{FF2B5EF4-FFF2-40B4-BE49-F238E27FC236}">
                <a16:creationId xmlns:a16="http://schemas.microsoft.com/office/drawing/2014/main" id="{9035020C-1DAA-8341-16E9-DBF5008A365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t="-492" r="31574" b="492"/>
          <a:stretch/>
        </p:blipFill>
        <p:spPr>
          <a:xfrm>
            <a:off x="1169436" y="1806964"/>
            <a:ext cx="9853127" cy="4836432"/>
          </a:xfrm>
          <a:prstGeom prst="rect">
            <a:avLst/>
          </a:prstGeom>
        </p:spPr>
      </p:pic>
    </p:spTree>
    <p:extLst>
      <p:ext uri="{BB962C8B-B14F-4D97-AF65-F5344CB8AC3E}">
        <p14:creationId xmlns:p14="http://schemas.microsoft.com/office/powerpoint/2010/main" val="1454555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D7E3C-5ACB-65C5-8095-85726EA910EA}"/>
              </a:ext>
            </a:extLst>
          </p:cNvPr>
          <p:cNvSpPr>
            <a:spLocks noGrp="1"/>
          </p:cNvSpPr>
          <p:nvPr>
            <p:ph type="title"/>
          </p:nvPr>
        </p:nvSpPr>
        <p:spPr>
          <a:xfrm>
            <a:off x="838200" y="243827"/>
            <a:ext cx="10515600" cy="1325563"/>
          </a:xfrm>
        </p:spPr>
        <p:txBody>
          <a:bodyPr/>
          <a:lstStyle/>
          <a:p>
            <a:r>
              <a:rPr lang="en-US" dirty="0">
                <a:effectLst>
                  <a:glow rad="63500">
                    <a:schemeClr val="accent4">
                      <a:satMod val="175000"/>
                      <a:alpha val="40000"/>
                    </a:schemeClr>
                  </a:glow>
                </a:effectLst>
                <a:latin typeface="Algerian" panose="04020705040A02060702" pitchFamily="82" charset="0"/>
              </a:rPr>
              <a:t>First level diagram</a:t>
            </a:r>
            <a:endParaRPr lang="en-IN" dirty="0">
              <a:latin typeface="Algerian" panose="04020705040A02060702" pitchFamily="82" charset="0"/>
            </a:endParaRPr>
          </a:p>
        </p:txBody>
      </p:sp>
      <p:pic>
        <p:nvPicPr>
          <p:cNvPr id="4" name="Content Placeholder 8">
            <a:extLst>
              <a:ext uri="{FF2B5EF4-FFF2-40B4-BE49-F238E27FC236}">
                <a16:creationId xmlns:a16="http://schemas.microsoft.com/office/drawing/2014/main" id="{92A64BCE-FC9D-5A0D-AE70-23BCD8B1714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0446"/>
          <a:stretch/>
        </p:blipFill>
        <p:spPr>
          <a:xfrm>
            <a:off x="979713" y="1825625"/>
            <a:ext cx="9881119" cy="5032376"/>
          </a:xfrm>
          <a:prstGeom prst="rect">
            <a:avLst/>
          </a:prstGeom>
        </p:spPr>
      </p:pic>
    </p:spTree>
    <p:extLst>
      <p:ext uri="{BB962C8B-B14F-4D97-AF65-F5344CB8AC3E}">
        <p14:creationId xmlns:p14="http://schemas.microsoft.com/office/powerpoint/2010/main" val="2789366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810A5-BE04-0514-CA9D-AFFE17585454}"/>
              </a:ext>
            </a:extLst>
          </p:cNvPr>
          <p:cNvSpPr>
            <a:spLocks noGrp="1"/>
          </p:cNvSpPr>
          <p:nvPr>
            <p:ph type="title"/>
          </p:nvPr>
        </p:nvSpPr>
        <p:spPr/>
        <p:txBody>
          <a:bodyPr/>
          <a:lstStyle/>
          <a:p>
            <a:r>
              <a:rPr lang="en-US" dirty="0">
                <a:effectLst>
                  <a:glow rad="63500">
                    <a:schemeClr val="accent4">
                      <a:satMod val="175000"/>
                      <a:alpha val="40000"/>
                    </a:schemeClr>
                  </a:glow>
                </a:effectLst>
                <a:latin typeface="Algerian" panose="04020705040A02060702" pitchFamily="82" charset="0"/>
              </a:rPr>
              <a:t>Customer second level diagram</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A410B2A4-8456-7046-3471-9906C36420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2695" y="1558212"/>
            <a:ext cx="7968342" cy="5103845"/>
          </a:xfrm>
          <a:prstGeom prst="rect">
            <a:avLst/>
          </a:prstGeom>
        </p:spPr>
      </p:pic>
    </p:spTree>
    <p:extLst>
      <p:ext uri="{BB962C8B-B14F-4D97-AF65-F5344CB8AC3E}">
        <p14:creationId xmlns:p14="http://schemas.microsoft.com/office/powerpoint/2010/main" val="33265581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TotalTime>
  <Words>500</Words>
  <Application>Microsoft Office PowerPoint</Application>
  <PresentationFormat>Widescreen</PresentationFormat>
  <Paragraphs>89</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Algerian</vt:lpstr>
      <vt:lpstr>Arial</vt:lpstr>
      <vt:lpstr>Arial Rounded MT Bold</vt:lpstr>
      <vt:lpstr>Bahnschrift SemiBold Condensed</vt:lpstr>
      <vt:lpstr>Calibri</vt:lpstr>
      <vt:lpstr>Calibri Light</vt:lpstr>
      <vt:lpstr>Verdana</vt:lpstr>
      <vt:lpstr>Office Theme</vt:lpstr>
      <vt:lpstr>PowerPoint Presentation</vt:lpstr>
      <vt:lpstr>PowerPoint Presentation</vt:lpstr>
      <vt:lpstr>INTRODUCTION</vt:lpstr>
      <vt:lpstr>Objectives </vt:lpstr>
      <vt:lpstr>PowerPoint Presentation</vt:lpstr>
      <vt:lpstr>ER Diagram (MySQL generated)</vt:lpstr>
      <vt:lpstr>Zero Level diagram</vt:lpstr>
      <vt:lpstr>First level diagram</vt:lpstr>
      <vt:lpstr>Customer second level diagram</vt:lpstr>
      <vt:lpstr>Customer activity diagram</vt:lpstr>
      <vt:lpstr>Restaurant manager activity diagram</vt:lpstr>
      <vt:lpstr>Delivery person activity diagram</vt:lpstr>
      <vt:lpstr>ScreenShot</vt:lpstr>
      <vt:lpstr>ScreenShot</vt:lpstr>
      <vt:lpstr>ScreenShot</vt:lpstr>
      <vt:lpstr>System requirements</vt:lpstr>
      <vt:lpstr>System requirements</vt:lpstr>
      <vt:lpstr>Future Scope</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Sourabh Magdum</dc:creator>
  <cp:lastModifiedBy>Sourabh Magdum</cp:lastModifiedBy>
  <cp:revision>2</cp:revision>
  <dcterms:created xsi:type="dcterms:W3CDTF">2023-08-28T14:51:24Z</dcterms:created>
  <dcterms:modified xsi:type="dcterms:W3CDTF">2023-08-28T19:08:47Z</dcterms:modified>
</cp:coreProperties>
</file>